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10-13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Retriever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German Shepherd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Labrador Retriever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Using harsh chemicals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Shaving the fur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Brushing regularly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Bathing every week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Exercise regularly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Give them lots of treats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Ignore health problems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Provide a balanced diet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Give them a cold bath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Ignore the problem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Provide plenty of shade and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Leave them in the car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Positive reinforcement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Punishment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Negative reinforcement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Ignoring bad behavior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Provide a warm bed and blankets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Leave them outside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Ignore the problem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Give them a hot bath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Brush their fur daily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Use a flea and tick preventative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Ignore the problem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Give them a bath every week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Heart Disease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Obesity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Arthritis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Skin Allergies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Keep them on a leash in public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Allow them to roam free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Leave them outside unattended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Ignore the problem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Dog Knowledge: How Much Do You Really Know About Man's Best Friend?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Dogs Quiz is a great way to learn more about dogs and their behavior. It can help you better understand your own dog and how to better care for them. It can also help you learn more about different breeds and their characteristics. Knowing more about dogs can help you make better decisions when it comes to selecting a breed that is right for you and your lifestyle. Additionally, taking this quiz can help you become more knowledgeable about the different types of dogs and their needs. This knowledge can help you make sure that your dog is getting the proper nutrition, exercise, and care that they need. Taking this quiz can also help you become more aware of the different health issues that can affect dogs and how to best address them. Ultimately, taking this Dogs Quiz can help you become a better pet owner and provide your dog with the best possible 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 expectancy of a dog?
[C] 10-13 years
2. What is the most popular breed of dog in the United States?
[D] Labrador Retriever
3. What is the best way to groom a dog?
[C] Brushing regularly
4. What is the best way to keep a dog healthy?
[D] Provide a balanced diet
5. What is the best way to keep a dog cool in hot weather?
[C] Provide plenty of shade and water
6. What is the best way to train a dog?
[A] Positive reinforcement
7. What is the best way to keep a dog warm in cold weather?
[A] Provide a warm bed and blankets
8. What is the best way to prevent fleas and ticks?
[B] Use a flea and tick preventative
9. What is the most common health problem in dogs?
[B] Obesity
10. What is the best way to keep a dog safe?
[A] Keep them on a leash in public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 expectancy of a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most popular breed of dog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best way to groom a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best way to keep a dog healthy?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best way to keep a dog cool in hot weather?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best way to train a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best way to keep a dog warm in cold weather?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best way to prevent fleas and ticks?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most common health problem in dogs?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best way to keep a dog safe?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