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Eternity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Infinity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Omnipotence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Omniscience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United Federation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United Nations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United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United Planets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Three-Body Game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Three-Body Paradox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Three-Body Problem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Three-Body Solution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power of knowledge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power of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consequences of scientific progress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power of friendship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Trilos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Trilobites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Trisolarans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Solarans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Doomsday Device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Doomsday Missile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Doomsday Bomb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Doomsday Machine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Trisolaran Station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Trisolaran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Trisolaris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Trisolarian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Luo Ji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 Wenjie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Wang Miao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Cheng Xin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Academy of Science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Frontiers of Science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Academy of 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Frontiers of Technology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Three-Body Problem by Liu Cixin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Three-Body Problem by Liu Cixin Quiz is a great way to test your knowledge of the novel and its themes. It is also a great way to challenge yourself and see how much you have learned from reading the novel. The quiz will help you to identify key plot points, characters, and themes, as well as to understand the complex science and philosophy behind the story. Additionally, the quiz will help you to gain a better understanding of the novel’s structure and how it fits into the larger context of science fiction. Taking the quiz will also help you to appreciate the novel’s unique style and its ability to explore complex ideas in an entertaining and thought-provoking way. Ultimately, taking the Three-Body Problem by Liu Cixin Quiz is a great way to deepen your understanding of the novel and its themes.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artificial intelligence in the novel?
[A] Eternity
2. What is the name of the organization that is formed to combat the Trisolarans?
[C] The United Earth
3. What is the name of the game that is featured in the novel?
[A] The Three-Body Game
4. What is the main theme of the novel?
[C] The consequences of scientific progress
5. What is the name of the alien race in the novel?
[C] The Trisolarans
6. What is the name of the weapon that is featured in the novel?
[A] The Doomsday Device
7. What is the name of the space station that is featured in the novel?
[C] Trisolaris
8. What is the name of the protagonist in the novel?
[B] Ye Wenjie
9. What is the name of the organization that is featured in the novel?
[B] The Frontiers of Science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artificial intelligence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organization that is formed to combat the Trisolarans?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game that is featured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main theme of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alien race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weapon that is featured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space station that is featured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protagonist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organization that is featured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