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Less Than Jake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Lagwagon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Goldfinger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Dave Lombardo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Kurt Cobain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Joey Belladonna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Dave Mustaine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Animals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Wish You Were 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Dark Side of the Moon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Jets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Jacksons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DeBarge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Cover Girls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Drums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Piano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Guitar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Baauer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NGHTMRE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RL Grime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Flosstradamus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Music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May 16th of every year is known as __________ Day, named after a punk band prominent in the 1990s.
[B] Lagwagon
2. What country did Shirley Bassey originate from?
[B] Wales
3. Which one of these people has been in the band ''Metallica'' in the past?
[D] Dave Mustaine
4. Which one of these Pink Floyd albums were also a movie?
[A] The Wall
5. When did Tame Impala release their second album?
[D] 2012
6. Which French duo had UK hits in 1998 with the songs 'Sexy Boy', 'Kelly Watch The Stars' &amp; 'All I Need'?
[D] Air
7. Which American family band had a 1986 top 10 hit with the song 'Crush On You'?
[A] The Jets
8. Ringo Starr of The Beatles mainly played what instrument?
[A] Drums
9. Which artist released the 2012 single "Harlem Shake", which was used in numerous YouTube videos in 2013?
[A] Baauer
10. How many members are in the Japanese rock band SCANDAL?
[C] 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May 16th of every year is known as __________ Day, named after a punk band prominent in the 1990s.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country did Shirley Bassey originate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one of these people has been in the band ''Metallica'' in the past?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one of these Pink Floyd albums were also a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did Tame Impala release their second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French duo had UK hits in 1998 with the songs 'Sexy Boy', 'Kelly Watch The Stars' &amp; 'All I Need'?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American family band had a 1986 top 10 hit with the song 'Crush On You'?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Ringo Starr of The Beatles mainly played what instrument?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artist released the 2012 single "Harlem Shake", which was used in numerous YouTube videos in 2013?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members are in the Japanese rock band SCANDAL?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