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1789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1431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1815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1533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Murder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Theft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Treason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Heresy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England won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It ended in a stalemate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Germany won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France won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World War 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Hundred Years' War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American Revolution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French Revolution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1789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1533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1815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1412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Jeanne d'Arc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Marie d'Arc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Joan d'Arc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Jacqueline d'Arc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Charles VII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Louis XIV</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Richard III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Henry V</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Germany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Spain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England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France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Queen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Military leader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Nun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Artist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Joan of Arc: A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Joan of Arc Quiz is a great way to learn more about this iconic figure in history. Joan of Arc is an important figure in French history and her story is an inspiring one. By taking the quiz, you can learn more about her life, her accomplishments, and her legacy. You can also learn about the events that led to her martyrdom and the impact she had on the French people. Taking the quiz can also help you gain a better understanding of the historical context in which Joan of Arc lived and the events that shaped her life. Additionally, taking the quiz can help you gain a better appreciation for the courage and strength of Joan of Arc and the impact she had on the world.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year was Joan of Arc burned at the stake?
[B] 1431
2. What was the charge against Joan of Arc?
[D] Heresy
3. What was the outcome of the Hundred Years' War?
[D] France won
4. What was the name of the war Joan of Arc fought in?
[B] Hundred Years' War
5. What year was Joan of Arc born?
[D] 1412
6. What was Joan of Arc's given name?
[A] Jeanne d'Arc
7. What was the name of the French king Joan of Arc fought for?
[A] Charles VII
8. What country did Joan of Arc fight for?
[D] France
9. What was Joan of Arc's occupation?
[B] Military leader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year was Joan of Arc burned at the stake?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was the charge against Joan of Arc?</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the outcome of the Hundred Years' War?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the name of the war Joan of Arc fought 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year was Joan of Arc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Joan of Arc's given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was the name of the French king Joan of Arc fought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country did Joan of Arc fight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was Joan of Arc's occupation?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