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Zimbabwe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Swaziland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Botswana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Lesotho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Mswati III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Mswati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Mswati 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Mswati IV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Sibhaca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Kwasa Kwasa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Gumboot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Pantsula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Swazi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Zulu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Xhosa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Diamonds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Sugar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Bunny Chow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Biltong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Sishwala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Umqombothi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Nhlangano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Mbabane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Lobamba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Manzini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Makhonjwa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Sibebe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Emlembe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Ngwenya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Lilangeni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Kingdom of Eswatini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Eswatini, formerly known as Swaziland, is a landlocked country located in Southern Africa. It is bordered by South Africa to the west and Mozambique to the east. The country has a population of approximately 1.2 million people, with the majority of the population being of Swazi ethnicity. Eswatini is known for its rich cultural heritage, including the annual Reed Dance ceremony, which celebrates the country's young women. The economy is largely based on agriculture, with sugar being the main export. Eswatini is also home to several wildlife reserves, including Hlane Royal National Park and Mkhaya Game Reserve. The country is ruled by an absolute monarchy, with King Mswati III as the current monarch.</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former name of Eswatini?
[B] Swaziland
2. Who is the current king of Eswatini?
[A] Mswati III
3. What is the traditional dance of Eswatini?
[A] Sibhaca
4. What is the official language of Eswatini?
[A] Swazi
5. What is the main export of Eswatini?
[C] Sugar
6. What is the national dish of Eswatini?
[C] Sishwala
7. What is the capital city of Eswatini?
[B] Mbabane
8. What is the highest mountain in Eswatini?
[C] Emlembe
9. What is the currency of Eswatini?
[B] Lilangeni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former name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current king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traditional dance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official language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main export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national dish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mountain in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currency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