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Organism Division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Organism Fusion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Organism Mitosis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Organism Reproduction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Cell Membrane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Cell Wall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Nucleus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Cytoplasm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Cell Biology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Organic Biology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Cellular Biology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Organismal Biology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Cytoplasm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Cell Membrane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Nucleus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Cell Wall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Cell Osmosis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Cell Exchange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Cell Transport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Cell Diffusion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Cell Membrane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Cytoplasm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Nucleus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Cell Wall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Tissue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Organism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Organ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Cell Fusion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Cell Reproduction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Cell Division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Cell Mitosis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Cell Wall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Nucleus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Cytoplasm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Cell Membrane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Cells and Organisms!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Cells and Organisms Quiz is a great way to test your knowledge of the basic building blocks of life. It can help you understand the structure and function of cells and organisms, as well as the processes that occur within them. By taking the quiz, you can gain a better understanding of the fundamental concepts of biology and how they relate to the world around us. Additionally, the quiz can help you identify areas of weakness in your knowledge and provide you with the opportunity to learn more about the subject. Taking the quiz can also help you prepare for future exams or assignments, as it can give you a better understanding of the material. Ultimately, taking the Cells and Organisms Quiz is a great way to gain a better understanding of the fundamentals of biology and how they relate to the world around us.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do organisms reproduce?
[D] Organism Reproduction
2. Which structure controls the cell?
[C] Nucleus
3. What is the study of cells called?
[A] Cell Biology
4. What structure provides protection and support to the cell?
[D] Cell Wall
5. How do cells exchange materials?
[D] Cell Diffusion
6. What is the name of the structure that surrounds the cell?
[A] Cell Membrane
7. What is the smallest unit of life?
[B] Cell
8. How do cells reproduce?
[C] Cell Division
9. What is the fluid inside a cell called?
[C] Cytoplasm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do organisms reproduce?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structure controls the cell?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study of cells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structure provides protection and support to the cell?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 cells exchange materials?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structure that surrounds the cell?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smallest unit of 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 cells reproduce?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fluid inside a cell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