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Wind-driven waves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Sun-driven waves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Tidal waves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Tsunamis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Oxbow lake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Great lakes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Tectonic lakes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Volcanic lakes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Plants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Water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Temperature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Wind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It becomes a sea stump</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It becomes a sea cave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It becomes a sea arch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It becomes a sea wave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Boulder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Pebbles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Silt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Sand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Direction of wave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Sun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Gravity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Rocks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Yes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Root Wedging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Waves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Frost wedging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Wind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Clay and Silt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Sand and Silt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Pebbles and Boulder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Sand and Boulders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process where crabs wear away the rock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process that the sun wears away the rock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process that thunderstorms wear away the rock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process that dirt and pebbles wear away the rock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What affects the shape of Earth's surface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Play this games show to test your knowledge on factors which change the shape of earth's surface such as water, weathering, beaches and natural hazards. This is aligned with NGSS standards for Grade 6</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Which is not a type of wave
[B] Sun-driven waves
2. What type of lakes do meandering rivers form
[A] Oxbow lake
3. What is the most powerful agent
[B] Water
4. What happens to a old sea stack
[A] It becomes a sea stump
5. What is Shale made of
[C] Silt
6. What is the swash influenced by
[A] Direction of wave
7. Does smallest rock settle first
[C] No
8. Which are examples of chemical and physical weathering
[A] Root Wedging
9. What is Conglomerate made of
[C] Pebbles and Boulder
10. What is abrasion
[D] The process that dirt and pebbles wear away the rock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Which is not a type of wave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type of lakes do meandering rivers form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most powerful agent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happens to a old sea stack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Shale made of</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swash influenced by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Does smallest rock settle first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Which are examples of chemical and physical weathering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Conglomerate made of</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abrasion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