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Federalist Papers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Democratic Papers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Socialist Papers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Foundation Papers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My shot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My chance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My country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My life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President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US Secretary of Commerce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Vice President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US Secretary of Treasury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Peggy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Amelia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Esmeralda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Penny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John Laurens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Marquis de Lafayette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Thomas Jefferson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Aaron Burr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King George III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Queen Victoria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King Edward VII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King Henry VIII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Hamilton Quiz Show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Can't get enough of Hamilton. Try out this quiz and find out how well you know the musical.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document did Alexander Hamilton help to write
[A] Federalist Papers
2. Complete the following, I am not throwin' away
[A] My shot
3. Alexander Hamilton was America's first
[D] US Secretary of Treasury
4. What was the name of the third Schuyler sister
[A] Peggy
5. Who challenges Alexander Hamilton to a duel
[D] Aaron Burr
6. Who was the ruler of England during the American revolution
[A] King George III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document did Alexander Hamilton help to write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Complete the following, I am not throwin' away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Alexander Hamilton was America's first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was the name of the third Schuyler sister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Who challenges Alexander Hamilton to a duel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Who was the ruler of England during the American revolution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