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-125°C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-105°C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-85°C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-145°C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Europa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Ganymede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Callisto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Voyager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Pioneer 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Pioneer 11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Voyager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Great Orange Spot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Great White Spot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Great Blue Spot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Great Red Spot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Neptune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Saturn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Jupiter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Uranus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Oxygen and Nitrogen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Hydrogen and Helium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Nitrogen and Carbon Dioxide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Carbon Dioxide and Methane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Voyager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Galileo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Pioneer 10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Voyager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Voyager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Pioneer 10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Voyager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Voyager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Pioneer 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Galileo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Voyager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Planet Jupiter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Jupiter Quiz is a great way to learn more about the planet Jupiter. It can help you understand the planet's size, composition, and other interesting facts. It can also help you understand the history of the planet and its place in the solar system. Additionally, the quiz can help you understand the different moons of Jupiter and their characteristics. Taking the quiz can also help you understand the different types of storms that occur on the planet. Finally, the quiz can help you understand the different types of spacecraft that have been sent to explore the planet. Taking the Jupiter Quiz can help you gain a better understanding of the planet and its place in the solar system.</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temperature on Jupiter?
[D] -145°C
2. What is the name of Jupiter's largest moon?
[B] Ganymede
3. What is the name of the spacecraft that flew by Jupiter in 1979?
[A] Voyager 1
4. What is the name of the storm on Jupiter?
[D] The Great Red Spot
5. What is the largest planet in our Solar System?
[C] Jupiter
6. What is the chemical composition of Jupiter's atmosphere?
[B] Hydrogen and Helium
7. What is the name of the mission that sent a probe to Jupiter in 1973?
[C] Pioneer 10
8. What is the name of the spacecraft that flew by Jupiter in 2016?
[B] Juno
9. What is the name of the mission that sent a probe to Jupiter in 1995?
[C] Galileo
10. How many moons does Jupiter have?
[A] 79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temperature on Jupiter?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Jupiter's largest moon?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spacecraft that flew by Jupiter in 1979?</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storm on Jupiter?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largest planet in our Solar 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chemical composition of Jupiter's atmosphere?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mission that sent a probe to Jupiter in 1973?</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spacecraft that flew by Jupiter in 2016?</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mission that sent a probe to Jupiter in 1995?</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many moons does Jupiter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