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Racism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Criminal Record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Bullying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Nomination for Worst Actor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1992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1991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1996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1995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Ramon Sheen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Martin Sheen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Charlie Sheen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Emilio Estevez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Apple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Dakota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Lily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French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Ryan Seacrest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Rush Limbaugh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Pete Tong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Howard Stern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Tino Martinez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Babe Ruth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Mason Williams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Joe DiMaggio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Tomlinscote School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Lyndhurst School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Kings International College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Collingwood College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1982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1995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1984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1985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Ashurism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Zoroastrianism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Paganism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Judaism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Sundance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Booker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Woodward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Turner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How well do you know People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People skills.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caused Jake Lloyd who played Anakin Skywalker in The Phantom Menace to quit acting?
[C] Bullying
2. What year was O.J. Simpson aquitted of his murder charges?
[D] 1995
3. By which name is Ramon Estevez better known as?
[B] Martin Sheen
4. Gwyneth Paltrow has a daughter named...?
[A] Apple
5. Which radio personality calls himself "The King of All Media"?
[D] Howard Stern
6. Which famous New York Yankees outfielder did Marilyn Monroe marry?
[D] Joe DiMaggio
7. Which school in Surrey, England did Steve Backshall attend?
[D] Collingwood College
8. What year did radio icon Howard Stern start a job at radio station WNBC?
[A] 1982
9. What was the religion of famous singer "Freddie Mercury"?
[B] Zoroastrianism
10. Named after a character he played in a 1969 film, what is the name of the ski resort in Utah that Robert Redford bought in 1968?
[A] Sundance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caused Jake Lloyd who played Anakin Skywalker in The Phantom Menace to quit acting?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year was O.J. Simpson aquitted of his murder charges?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By which name is Ramon Estevez better known as?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Gwyneth Paltrow has a daughter named...?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Which radio personality calls himself "The King of All Media"?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Which famous New York Yankees outfielder did Marilyn Monroe marry?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Which school in Surrey, England did Steve Backshall attend?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year did radio icon Howard Stern start a job at radio station WNBC?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was the religion of famous singer "Freddie Mercury"?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Named after a character he played in a 1969 film, what is the name of the ski resort in Utah that Robert Redford bought in 1968?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