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Autobiography of Nelson Mandela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Struggle is My Life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Long Walk to Freedom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My Life in Prison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 South Africa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Zimbabwe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 Mozambique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 Angola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Rolihlahla Mandela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Mandela Rolihlahla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Nelson Mandela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Nelson Rolihlahla Mandela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1922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1928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1918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1924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Doctor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Activist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Lawyer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Politician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 months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South Africa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Botswana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Namibia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Zimbabwe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Qunu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Mthatha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Johannesburg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Soweto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Pretoria Central Prison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Drakenstein Correctional Centre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Robben Island Prison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Pollsmoor Maximum Security Prison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Nelson Mandela!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Nelson Mandela Quiz is a great way to learn more about the life and legacy of one of the world’s most influential figures. The quiz covers a wide range of topics related to Mandela’s life, from his early years in South Africa to his time in prison and his eventual rise to power. By taking the quiz, you can gain a better understanding of the struggles Mandela faced and the impact he had on the world. Additionally, the quiz can help you to gain a greater appreciation for the courage and determination Mandela showed in his fight for justice and equality. Taking the quiz can also help you to gain a better understanding of the importance of Mandela’s legacy and the impact it has had on the world today. Ultimately, taking the Nelson Mandela Quiz is a great way to learn more about the life and legacy of one of the world’s most influential figures.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Nelson Mandela's autobiography?
[C] Long Walk to Freedom
2. Which country did Nelson Mandela fight for independence from?
[B] Zimbabwe
3. What is Nelson Mandela's full name?
[D] Nelson Rolihlahla Mandela
4. When was Nelson Mandela born?
[C] 1918
5. What was Nelson Mandela's occupation?
[C] Lawyer
6. What year did Nelson Mandela become the first black president of South Africa?
[B] 1994
7. For how long did Nelson Mandela serve as President of South Africa ?
[B] 5 years
8. What country was Nelson Mandela born in?
[A] South Africa
9. Where is Nelson Mandela buried?
[A] Qunu
10. Where was Nelson Mandela imprisoned between 1964 and 1982?
[C] Robben Island Prison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Nelson Mandela's autobiography?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country did Nelson Mandela fight for independence from?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Nelson Mandela's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When was Nelson Mandela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Nelson Mandela's occupation?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year did Nelson Mandela become the first black president of South Africa?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For how long did Nelson Mandela serve as President of South Africa ?</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country was Nelson Mandela born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Where is Nelson Mandela buried?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Where was Nelson Mandela imprisoned between 1964 and 1982?</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