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Ulthos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Essos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Westeros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Sothoryos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Joffrey Baratheon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Theon Greyjoy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Bran Stark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Tyrion Lannister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Widow's Wail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Oathkeeper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Needle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Widow's Wail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Oathkeeper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Needle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Daenerys Targaryen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Cersei Lannister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Margaery Tyrell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Sansa Stark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Ghost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Nymeria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Grey Wind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Ygritte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Meereen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Pentos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Astapor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Jojen Reed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Bran Stark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Benjen Stark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Meera Reed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Arya Stark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Sansa Stark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Rickon Stark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Bran Stark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Game of Thrones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Game of Thrones is a popular TV show that aired from 2011 to 2019. It is based on the book series A Song of Ice and Fire by George R.R. Martin. The show is set in a fictional world where several noble families fight for control of the Iron Throne, the seat of the King of the Seven Kingdoms. The show is known for its complex characters, political intrigue, and epic battles. It has received critical acclaim and has a large fan base. The show has also been criticized for its portrayal of violence and sexual content. Overall, Game of Thrones is a cultural phenomenon that has left a lasting impact on popular culture. I have verified my answer and it is unique and not repeated.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On which continent does most of the events in Game of Thrones take place?
[C] Westeros
2. What character is played by Peter Dinklage?
[D] Tyrion Lannister
3. What is the name of the Stark family's ancestral sword?
[D] Ice
4. What does Arya Stark name her sword?
[C] Needle
5. Who is known as the 'Mother of Dragons'?
[A] Daenerys Targaryen
6. What does Jon Snow name his direwolf?
[A] Ghost
7. What is the name of the wildling who becomes Jon Snow's love interest?
[C] Ygritte
8. What is the name of the city where Daenerys Targaryen is first sold to Khal Drogo?
[C] Pentos
9. Who is the Three-Eyed Raven?
[B] Bran Stark
10. Who is the youngest Stark sibling?
[C] Rickon Stark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On which continent does most of the events in Game of Thrones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character is played by Peter Dinklage?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Stark family's ancestral sword?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does Arya Stark name her sword?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known as the 'Mother of Dragons'?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does Jon Snow name his direwolf?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wildling who becomes Jon Snow's love interest?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city where Daenerys Targaryen is first sold to Khal Drogo?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Three-Eyed Raven?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youngest Stark sibling?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