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Fruits, leaves, and stems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Insects and small animals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 and small mammals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Grains and nuts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60-70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40-50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50-60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70-80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10-15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15-20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5-10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35-40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20-25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25-30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45-50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Gorilla beringei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Gorilla gorilla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Gorilla beringei beringei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Gorilla gorilla beringei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400-600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100-200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150-250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200-400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8-10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4-6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2-4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6-8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12-14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10-12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14-16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8-10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10-11 months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9-10 months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11-12 months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8-9 months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Gorillas: A Fun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Gorilla Quiz is a great way to learn more about gorillas and their behavior. It can help you understand the different types of gorillas, their habitats, and their diets. It can also help you understand the threats that gorillas face in the wild and how you can help protect them. Additionally, the quiz can help you understand the importance of conservation and how you can help protect gorillas and their habitats. Taking the quiz can also help you become more aware of the issues facing gorillas and how you can help make a difference. By taking the quiz, you can become more informed and knowledgeable about gorillas and their conservation. This knowledge can help you make more informed decisions about how you can help protect gorillas and their habitats.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diet of a Gorilla?
[A] Fruits, leaves, and stems
2. What is the average lifespan of a Gorilla in captivity?
[B] 40-50 years
3. What is the average number of Gorillas in a troop?
[D] 5-10
4. What is the average lifespan of a Gorilla in the wild?
[A] 35-40 years
5. What is the scientific name for the Gorilla?
[B] Gorilla gorilla
6. What is the average weight of a male Gorilla?
[D] 200-400 lbs
7. What is the average number of offspring a female Gorilla will have in her lifetime?
[B] 2-3
8. What is the average height of a Gorilla?
[B] 4-6 feet
9. What is the average age of sexual maturity for a Gorilla?
[D] 8-10 years
10. What is the average gestation period of a Gorilla?
[D] 8-9 months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diet of a Gorilla?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lifespan of a Gorilla in captivity?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number of Gorillas in a troop?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lifespan of a Gorilla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scientific name for the Gorilla?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weight of a male Gorilla?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number of offspring a female Gorilla will have in her lifetime?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height of a Gorilla?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age of sexual maturity for a Gorilla?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gestation period of a Gorilla?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