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teach them new words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ask for help solving clues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tell jokes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show off his dance moves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Orange Kitten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Puppy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Periwinkle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Magenta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Tickety Tock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Magenta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Puppy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Sidetable Drawer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Once a week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Once a month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Only on holidays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Sidetable Drawer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the floor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the walls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calling his friend Joe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using logic and deduction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guessing randomly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asking the audience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Sidetable Drawer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Steve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treehouse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submarine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doghouse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Blue's Clues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Blue's Clues is an American children's television show that premiered in 1996. The show features a blue-spotted dog named Blue who leaves clues for her human friend, Steve or Joe, to solve. The show is known for its interactive format, encouraging young viewers to participate in solving the clues. Blue's Clues has won numerous awards and has been praised for its educational content and positive impact on children's development. The show has also been adapted into various international versions and spin-offs. Blue's Clues has been verified as a popular and influential children's television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does Steve talk to the audience?
[B] To ask for help solving clues
2. Who is Blue's best friend?
[D] Magenta
3. Which character is known for her love of singing?
[A] Tickety Tock
4. When does Blue's Clues air on TV?
[A] Once a week
5. What is the name of Steve's brother who later takes over the show?
[B] Joe
6. Which character is the host of Blue's Clues?
[D] Steve
7. Where does Blue leave her clues?
[A] On the floor
8. How does Steve usually solve the clues?
[B] By using logic and deduction
9. What is the name of the main character in Blue's Clues?
[B] Steve
10. Where does Blue live?
[D] In a doghouse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does Steve talk to the audience?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Blue's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character is known for her love of singing?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does Blue's Clues air on 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Steve's brother who later takes over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the host of Blue's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Blue leave her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Steve usually solve the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main character in Blue's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Blue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