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Tibetan People's Republic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Central Tibetan Administration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Tibetan Government in Exile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Tibetan Autonomous Region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Gedun Drupa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Tenzin Gyatso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Thubten Gyatso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Lobsang Tenzin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Buddhism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Taoism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Shintoism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Hinduism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His Eminence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His Majesty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Holiness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His Excellency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Thubten Gyatso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Lobsang Tenzin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Jigme Khesar Namgyel Wangchuck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Tenzin Gyatso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Jigme Khesar Namgyel Wangchuck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Lobsang Tenzin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Tenzin Gyatso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Dalai Lama XIV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Shigatse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Dharamsala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Gangtok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Lhasa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Gangri Thogme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Gangri Kalden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Gangri Gyalpo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Gangri Yul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Snow Lion Flag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Lion Flag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Dragon Flag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Tibetan Flag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the Dalai Lama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Dalai Lama Quiz is a great way to learn more about the life and teachings of the Dalai Lama. The quiz covers a wide range of topics, from his early life and education to his current views on world peace and human rights. By taking the quiz, you can gain a better understanding of the Dalai Lama's philosophy and how it applies to our lives today. Additionally, the quiz can help you to gain a deeper appreciation for the Dalai Lama's commitment to peace and compassion. Taking the quiz can also help you to gain a better understanding of the Tibetan culture and its importance in the world today. Ultimately, taking the Dalai Lama Quiz is a great way to learn more about the life and teachings of the Dalai Lama and to gain a better appreciation for his commitment to peace and compassion.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Tibetan government in exile?
[B] Central Tibetan Administration
2. What was the name of the first Dalai Lama?
[A] Gedun Drupa
3. What is the name of the Tibetan religion?
[A] Buddhism
4. What is the title of the Dalai Lama?
[C] His Holiness
5. What is the name of the 13th Dalai Lama?
[A] Thubten Gyatso
6. Who is the 14th Dalai Lama?
[C] Tenzin Gyatso
7. What is the name of the Tibetan capital city?
[D] Lhasa
8. What is the name of the Tibetan national anthem?
[A] Gangri Thogme
9. What is the name of the Tibetan flag?
[A] Snow Lion Flag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Tibetan government in exile?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first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Tibetan religion?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title of the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13th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14th Dalai 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Tibetan capital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Tibetan national anthem?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Tibetan flag?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