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Technology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Forestry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Agriculture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Tourism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Cross of St. Andrew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Oregon's coat of arms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Three stripes of Red, White and Blue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Name of the State Oregon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Santa Fe Trail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Mormon Pioneer Trail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Lewis and Clark Trail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Oregon Trail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Seattle Supersonics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 Lakers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Portland Trail Blazers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Golden State Warriors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Portland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Oregon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Belgian Beer Weekend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Oktoberfest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Oregon Brewers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Great American Beer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Beaver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Sunshine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Magnolia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Garden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Crater Lake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 Mead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Diamond Lake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Yellowstone Lake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Oregon: The Beaver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Oregon is a state located in the Pacific Northwest region of the United States. It is known for its diverse landscape, including mountains, forests, beaches, and deserts. The state is home to several national parks, including Crater Lake National Park and Mount Hood National Forest. Oregon is also known for its progressive politics, with a history of environmentalism and social justice activism. The state's largest city is Portland, which is known for its vibrant arts and culture scene, as well as its food and craft beer. Other notable cities in Oregon include Eugene, Salem, and Bend. The state's economy is driven by industries such as technology, manufacturing, and agriculture.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Can you name the state animal of Oregon?
[C] Beaver
2. What is the largest industry in Oregon?
[A] Technology
3. Which of the following symbols are present on the flag of Oregon?
[D] Name of the State Oregon
4. What is the famous Oregon trail that pioneers used to travel west called?
[D] Oregon Trail
5. What is the name of the NBA team in Oregon?
[C] Portland Trail Blazers
6. What is the capital of Oregon?
[C] Salem
7. What is the name of the famous beer festival that takes place in Portland, Oregon?
[C] Oregon Brewers Festival
8. What is the abbreviation for Oregon?
[D] OR
9. What is Oregon also known as?
[A] Beaver State
10. Which is the deepest lake in the US?
[A] Crater Lake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Can you name the state animal of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largest industry in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 following symbols are present on the flag of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Oregon trail that pioneers used to travel west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NBA team in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of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beer festival that takes place in Portland,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abbreviation for Oregon?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Oregon also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is the deepest lake in the 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