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Funhouse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Arcade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Demogorgon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Mind Flayer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Shadow Monster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Joyce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Eleven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Joyce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Lucas Sinclair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Mike Wheeler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Dustin Henderson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 Byers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Goonies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Outsiders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Losers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Byers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 Hopper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Steve Harrington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Mike Wheeler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Bureau of Investigation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Hawkins National Laboratory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Department of Energy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Agency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Winona Ryder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Sadie Sink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Natalia Dyer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Millie Bobby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Noah Schnapp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Finn Wolfhard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Harbour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Gaten Matarazzo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Stranger Things: Upside Down or Right Side Up</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Stranger Things is a science fiction horror television series created by the Duffer Brothers. The show is set in the 1980s in the fictional town of Hawkins, Indiana, and follows a group of friends as they uncover supernatural mysteries and government conspiracies. The show has received critical acclaim for its nostalgic references to 80s pop culture, its strong ensemble cast, and its suspenseful storytelling. The series has been praised for its visual effects, music, and cinematography. Stranger Things has been a commercial success for Netflix, with the show's popularity leading to merchandise, spin-offs, and a dedicated fanbase.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arcade in Stranger Things called?
[B] The Palace
2. What is the monster in Stranger Things called?
[A] The Demogorgon
3. Which character has a telekinetic sister named Kali?
[D] Eleven
4. What character is played by Millie Bobby Brown in Stranger Things?
[B] Eleven
5. Can you name the character played by Finn Wolfhard?
[B] Mike Wheeler
6. What is the name of the group of friends in Stranger Things?
[A] The Party
7. What character is played by David Harbour?
[B] Jim Hopper
8. What is the name of the government agency in Stranger Things?
[B] Hawkins National Laboratory
9. Which actress plays Nancy Wheeler?
[C] Natalia Dyer
10. Who plays Chief Jim Hopper?
[C] David Harbour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arcade in Stranger Things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monster in Stranger Things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has a telekinetic sister named Kali?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character is played by Millie Bobby Brown in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Can you name the character played by Finn Wolfhard?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group of friends in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character is played by David Harbour?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government agency in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actress plays Nancy Wheeler?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plays Chief Jim Hopper?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