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William Truman Clinton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William Jefferson Clinton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William Lincoln Clinton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William Roosevelt Clinton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Lord Buckethead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Robert Wimbledon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James Francis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Sir Crumpetsby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Republic of Taipei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Republic of Taiwan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Chinese Taiwan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Chinese Taipei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Pawnee Nation of Oklahoma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Kiowa Tribe of Oklahoma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Yomba Shoshone Tribe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Standing Rock Sioux Tribe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Julius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Ivanka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Donald Jr.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Eric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Ronald Reagan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Jimmy Carter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Richard Nixon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Gerald Ford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2008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1988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2012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2000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Kiribati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Fiji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Palau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Tonga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Indonesia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Thailand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Brunei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Malaysia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Zachary Taylor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James A. Garfield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William Henry Harrison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Warren G. Harding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Politics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Politics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former United States President Bill Clinton's full name?
[B] William Jefferson Clinton
2. Which of these was an official candidate in the 2017 British General Election?
[A] Lord Buckethead
3. Due to the Nagoya Resolution, China agreed to allow Taiwan to compete separately in international sporting events under what name?
[D] Chinese Taipei
4. Which Native American tribe/nation requires at least one half blood quantum (equivalent to one parent) to be eligible for membership?
[C] Yomba Shoshone Tribe
5. Which of these is NOT one of Donald Trump's children?
[A] Julius
6. Which former US president used "Let's Make America Great Again" as his campaign slogan before Donald Trump's campaign?
[A] Ronald Reagan
7. Before 2016, in which other year did Donald Trump run for President?
[D] 2000
8. Which of the following Pacific Islander countries is ruled by a constitutional monarchy?
[D] Tonga
9. The 2014 movie "The Raid 2: Berandal" was mainly filmed in which Asian country?
[A] Indonesia
10. Which of the following United States Presidents served the shortest term in office?
[C] William Henry Harrison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former United States President Bill Clinton's full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of these was an official candidate in the 2017 British General Election?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Due to the Nagoya Resolution, China agreed to allow Taiwan to compete separately in international sporting events under what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Native American tribe/nation requires at least one half blood quantum (equivalent to one parent) to be eligible for membership?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of these is NOT one of Donald Trump's children?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former US president used "Let's Make America Great Again" as his campaign slogan before Donald Trump's campaign?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Before 2016, in which other year did Donald Trump run for President?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of the following Pacific Islander countries is ruled by a constitutional monarchy?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The 2014 movie "The Raid 2: Berandal" was mainly filmed in which Asian country?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of the following United States Presidents served the shortest term in office?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