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Aristotle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Aurelian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Augustus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Alexander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Morgoth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Mordred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Morgause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Morgon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Griffin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Dragon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Phoenix</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Unicorn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Minotaur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Medusa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Gorgon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Hydra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Shangri-La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Camelot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Avalon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Atlantis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Unicorn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Griffin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Dragon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Phoenix</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Atlantis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Camelot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Shangri-La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Avalon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Sword of Light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Hammer of Justice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Spear of Destiny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Bow of Truth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Utopia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Olympus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Arcadia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Earth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Shield of Truth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Hammer of Justice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Sword of Light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Spear of Destiny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John C. Wright's The Golden Age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The Golden Age is a science fiction novel by John C. Wright that takes place in a far future world where humans have achieved immortality through technology. The story follows Phaethon, a member of the ruling class who discovers a conspiracy that threatens the stability of society. Along with his friend, Orphu of Io, and a sentient computer program named Helion, Phaethon sets out to uncover the truth and save his society. The novel explores themes of identity, morality, and the consequences of unchecked technological advancement. It is the first book in the "Golden Age" trilogy.</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main character in The Golden Age?
[B] Aurelian
2. What is the name of the evil sorcerer in The Golden Age?
[D] Morgon
3. What is the name of the magical creature that Aurelian befriends?
[A] Griffin
4. What is the name of the magical creature that Aurelian must defeat?
[D] Hydra
5. What is the name of the magical kingdom that Aurelian must save?
[B] Camelot
6. What is the name of the magical creature that helps Aurelian on his quest?
[C] Dragon
7. What is the name of the magical kingdom that Aurelian visits?
[D] Avalon
8. What is the name of the magical weapon that Aurelian uses to defeat the Hydra?
[C] The Spear of Destiny
9. What is the name of the world in The Golden Age?
[C] Arcadia
10. What is the name of the magical artifact that Aurelian uses to defeat Morgon?
[C] The Sword of Light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main character in The Golden Age?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evil sorcerer in The Golden Age?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magical creature that Aurelian befriends?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magical creature that Aurelian must defeat?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magical kingdom that Aurelian must save?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magical creature that helps Aurelian on his quest?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magical kingdom that Aurelian visits?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magical weapon that Aurelian uses to defeat the Hydra?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world in The Golden Age?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magical artifact that Aurelian uses to defeat Morgon?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