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Vancouver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Spokane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Seattle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Microsoft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Amazon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St. Helens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Rainier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Baker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Tim Hortons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Peet's Coffee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Dunkin' Donuts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Starbucks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Hollywood Bowl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Gorge Amphitheatre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 Square Garden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Rocks Amphitheatre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Seattle Mariners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 Seahawks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Seattle Sounders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Seattle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Rainier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Baker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St. Helens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Adams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Sasquatch!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Coachella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Bonnaroo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Lollapalooza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Olympia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Spokane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Reading Terminal Market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Pike Place Market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Union Square Greenmarket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Faneuil Hall Marketplace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Washington: The Evergreen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Washington is a state located in the Pacific Northwest region of the United States. It is known for its diverse geography, including the Cascade Mountains, Puget Sound, and the Olympic Peninsula. The state's largest city is Seattle, which is home to major tech companies such as Amazon and Microsoft. Washington is also known for its thriving wine industry, with over 1,000 wineries located throughout the state. The state's economy is driven by industries such as aerospace, technology, and agriculture. Washington is also home to several national parks, including Mount Rainier National Park and Olympic National Park.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city in Washington?
[C] Seattle
2. What is the name of the famous tech company based in Redmond, Washington?
[A] Microsoft
3. What is the name of the famous volcano that erupted in 1980 in Washington?
[A] Mount St. Helens
4. What is the name of the famous coffee company that originated in Seattle?
[D] Starbucks
5. What is the name of the famous music venue in George, Washington?
[B] The Gorge Amphitheatre
6. What is the name of the NFL team based in Seattle?
[B] Seattle Seahawks
7. What is the highest mountain peak in Washington?
[A] Mount Rainier
8. What is the name of the famous music festival held annually in Washington?
[A] Sasquatch!
9. What is the capital city of Washington?
[A] Olympia
10. What is the name of the famous fish market in Seattle?
[B] Pike Place Market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city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tech company based in Redmond,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volcano that erupted in 1980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coffee company that originated in Seattle?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music venue in George,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NFL team based in Seattle?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mountain peak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music festival held annually in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Washington?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fish market in Seattle?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