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Sterling K.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Justin Hartley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Milo Ventimiglia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Sullivan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Miguel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Randall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Chrissy Metz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Mandy Moore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Susan Kelechi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Sterling K.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Randall Pearson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Pearson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 Rivas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 Pearson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Miguel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Rebecca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Miguel Rivas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Pearson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Randall Pearson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 Pearson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Chrissy Metz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Susan Kelechi Watson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Sterling K.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Mandy Moore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Kevin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This Is 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Us is a popular American television drama series that premiered in 2016. The show follows the lives of the Pearson family, including parents Jack and Rebecca and their three children, Kevin, Kate, and Randall. The series explores themes of family, love, loss, and personal growth through flashbacks and present-day storylines. The show has received critical acclaim for its writing, acting, and emotional depth, and has been praised for its realistic portrayal of complex family dynamics. This Is Us has been nominated for numerous awards, including multiple Emmy Awards, and has a dedicated fan 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plays the role of adult Kevin Pearson in This Is Us?
[B] Justin Hartley
2. What is the name of the Pearson family's son-in-law in This Is Us?
[B] Toby
3. Who is the Pearson family's biological father in This Is Us?
[A] William
4. Who plays the role of adult Kate Pearson in This Is Us?
[A] Chrissy Metz
5. What character does Milo Ventimiglia play in This Is Us?
[B] Jack Pearson
6. Who is the Pearson family patriarch in This Is Us?
[B] Jack
7. What is the name of the Pearson family's daughter in This Is Us?
[C] Kate
8. What character does Sterling K. Brown play in This Is Us?
[C] Randall Pearson
9. Who plays the role of Rebecca Pearson in This Is Us?
[D] Mandy Moore
10. What is the name of the Pearson family's biological son in This Is Us?
[B] Kevin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plays the role of adult Kevin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Pearson family's son-in-law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Pearson family's biological father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role of adult Kate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character does Milo Ventimiglia play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Pearson family patriarch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Pearson family's daughter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character does Sterling K. Brown play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the role of Rebecca Pearson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Pearson family's biological son in This Is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