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Trip to Italy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Trip to the United Kingdom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Trip to Germany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Trip to the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Minister of Economics, Industry and Digital Affairs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Minister of Foreign Affairs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Minister of the Interior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Minister of Defense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Brigitte Macron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Cecilia Sarkozy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Valerie Trierweiler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Carla Bruni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"Valls' Law"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"Hollande's Law"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"Sarkozy's Law"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"Macron's Law"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Sorbonne University and École Polytechnique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Sciences Po and École nationale d'administration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Oxford University and Cambridge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Harvard University and Yale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Speech on Europe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Speech on Education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Speech on Immigration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Speech on the Economy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Lycée Louis-le-Grand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Lycée Condorcet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Lycée Henri IV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Lycée Saint-Louis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Deputy Chief of Staff at the Elysée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Chief of Staff at the Elysée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Deputy Secretary-General at the Elysée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Secretary-General at the Elysée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Banker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Lawyer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Teacher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Doctor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Emmanuel Macron, President of France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Emmanuel Macron (President of France) Quiz is a great way to learn more about the current President of France. It is a great way to gain a better understanding of his policies, his views on various issues, and his overall leadership style. By taking the quiz, you can gain a better understanding of the current state of French politics and the direction the country is heading in. Additionally, the quiz can help you gain a better understanding of the French culture and the people of France. Taking the quiz can also help you gain a better understanding of the European Union and the role France plays in it. Finally, taking the quiz can help you gain a better understanding of the current global political landscape and the role France plays in it. All in all, taking the Emmanuel Macron (President of France) Quiz is a great way to gain a better understanding of the current state of French politics and the direction the country is heading in.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was Emmanuel Macron's first foreign trip as President?
[C] Trip to Germany
2. In what year was Emmanuel Macron first elected as the President of France?
[D] 2017
3. What positions did Emmanuel Macron hold before becoming President of France?
[A] Minister of Economics, Industry and Digital Affairs
4. What is the name of Emmanuel Macron's wife?
[A] Brigitte Macron
5. What is the name of the law that was enacted by the French government in 2015 to deregulate the economy?
[D] "Macron's Law"
6. What is Emmanuel Macron's educational background?
[B] Sciences Po and École nationale d'administration
7. What is the name of Emmanuel Macron's first major speech as President?
[A] Speech on Europe
8. What is the name of the prestigious school in Paris where Emmanuel Macron completed his high school education?
[C] Lycée Henri IV
9. What was Emmanuel Macron's position in President François Hollande's staff before becoming the minister of economy, industry and digital data?
[C] Deputy Secretary-General at the Elysée
10. What was Emmanuel Macron's profession before he became a politician?
[A] Banker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was Emmanuel Macron's first foreign trip as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what year was Emmanuel Macron first elected as the President of France?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positions did Emmanuel Macron hold before becoming President of France?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Emmanuel Macron's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law that was enacted by the French government in 2015 to deregulate the economy?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Emmanuel Macron's educational background?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Emmanuel Macron's first major speech as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prestigious school in Paris where Emmanuel Macron completed his high school education?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Emmanuel Macron's position in President François Hollande's staff before becoming the minister of economy, industry and digital data?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Emmanuel Macron's profession before he became a politician?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