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Danny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Rebecca Rabbit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Suzy Sheep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Pedro Pony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cat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rabbit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 years 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 years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 years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 years 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treehouse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cave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Mrs. Cow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Miss Gazelle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Miss Rabbit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Mr. Sheep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Dinosaur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Teddy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 a farm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village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pig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rabbit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sheep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Buddy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Peppa Pig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Peppa Pig is a British animated television show that follows the adventures of a young pig named Peppa and her family and friends. The show is aimed at preschool-aged children and features simple storylines and colorful animation. Each episode is around five minutes long and focuses on a different theme, such as family, friendship, or learning new things. The show has become popular worldwide and has been translated into over 40 languages. It has also spawned a range of merchandise, including toys, clothing, and books. Peppa Pig has been praised for its educational value and its ability to entertain young children.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Peppa Pig's best friend?
[C] Suzy Sheep
2. Which animal is Peppa's best friend?
[D] A rabbit
3. How old is Peppa Pig?
[B] 4 years old
4. What is the name of Peppa Pig's brother?
[B] George
5. Where does Peppa Pig live?
[B] In a house
6. What is the name of Peppa Pig's teacher?
[B] Miss Gazelle
7. What is the name of Peppa Pig's favorite toy?
[B] Teddy
8. Where does Peppa Pig live?
[D] In a village
9. Which animal is Miss Rabbit?
[C] A rabbit
10. What is the name of Peppa Pig's pet?
[B] Goldie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Peppa Pig's best 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animal is Peppa's best 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old is Peppa Pig?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Peppa Pig's brother?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does Peppa Pig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Peppa Pig's teacher?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Peppa Pig's favorite toy?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does Peppa Pig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animal is Miss Rabbit?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Peppa Pig's pet?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