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Francisco Goya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Leonardo da Vinci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Pablo Picasso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Henri Matisse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Precisionism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Impressionism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Neoplasticism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Cubism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Pablo Picasso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Vincent van Gogh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Michelangelo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Leonardo da Vinci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1402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1502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1702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1602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David Hockney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Roy Lichtenstein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Peter Blake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Andy Warhol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Starry Night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Wheatfields with Crows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Church at Auvers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Sower with Setting Sun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Pablo Picasso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Leonardo da Vinci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Raphael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Michelangelo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Edgar Degas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Jackson Pollock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Salvador Dali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Vincent van Gogh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Cofix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Copic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Dopix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Neoclassical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Romanticism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Post-Impressionism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Impressionism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Art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Art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painted the epic mural Guernica?
[C] Pablo Picasso
2. Painter Piet Mondrian (1872 - 1944) was a part of what movement?
[C] Neoplasticism
3. Who painted The Starry Night?
[B] Vincent van Gogh
4. What year did Albrecht Dürer create the painting "The Young Hare"?
[B] 1502
5. Which artist’s studio was known as 'The Factory'?
[D] Andy Warhol
6. Which Van Gogh painting depicts the view from his asylum in Saint-Rémy-de-Provence in southern France?
[A] The Starry Night
7. Who painted the Sistine Chapel?
[D] Michelangelo
8. Who painted "Swans Reflecting Elephants", "Sleep", and "The Persistence of Memory"?
[C] Salvador Dali
9. Which of these are the name of a famous marker brand?
[C] Copic
10. The painting "The Starry Night" by Vincent van Gogh was part of which art movement?
[C] Post-Impressionism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painted the epic mural Guernica?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Painter Piet Mondrian (1872 - 1944) was a part of what movement?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painted The Starry Night?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year did Albrecht Dürer create the painting "The Young Hare"?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artist’s studio was known as 'The Factory'?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Van Gogh painting depicts the view from his asylum in Saint-Rémy-de-Provence in southern France?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painted the Sistine Chapel?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painted "Swans Reflecting Elephants", "Sleep", and "The Persistence of Memory"?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of these are the name of a famous marker brand?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The painting "The Starry Night" by Vincent van Gogh was part of which art movement?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