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Apple 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Macintosh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Apple 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iMac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NeXT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Microsoft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Google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Pixar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iPad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iPad Pro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iPad Mini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iPad 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iPhone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iPhone 3G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iPhone 3GS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iPhone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Apple Shop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Apple Store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Mac Store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iStore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iBook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MacBook Pro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MacBook Air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MacBook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Steve Jobs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Steve Jobs was a visionary entrepreneur, inventor, and designer who co-founded Apple Inc. He was known for his charismatic personality, unconventional leadership style, and creative approach to business. Jobs played a pivotal role in developing game-changing products such as the iPod, iPhone, and iPad, which revolutionized the tech industry. He was also responsible for introducing the graphical user interface and mouse to personal computers, making them more accessible to the general public. Jobs was a controversial figure, often criticized for his temperamental behavior and harsh management style, but his impact on technology and design continues to be felt today.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Steve Jobs return to Apple?
[D] 1997
2. What was the name of the first Apple computer?
[A] Apple I
3. What year did Steve Jobs co-found Apple?
[D] 1976
4. What year did Steve Jobs pass away?
[C] 2011
5. What was the name of the company Steve Jobs founded after leaving Apple?
[A] NeXT
6. What was the name of the first Apple tablet?
[A] iPad
7. What year did Steve Jobs launch the iPod?
[D] 2001
8. What was the name of the first iPhone?
[D] iPhone
9. What was the name of the first Apple retail store?
[B] Apple Store
10. What was the name of the first Apple laptop?
[D] MacBook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Steve Jobs return to Apple?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first Apple computer?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Steve Jobs co-found Apple?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Steve Jobs pass away?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company Steve Jobs founded after leaving Apple?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first Apple tablet?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Steve Jobs launch the iPod?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first iPhone?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first Apple retail store?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the name of the first Apple laptop?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