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150-200 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100-150 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200-250 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50-100 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1000-1500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2000-2500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1500-2000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500-1000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150-180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120-150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60-90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90-120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50-60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20-30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40-50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30-40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50-70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30-50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70-90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32-34°C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30-32°C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36-38°C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34-36°C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Alligator mississippiensis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Gavialis gangeticus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Caiman crocodilus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Crocodylus porosus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40-50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30-40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50-60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20-30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Crocodile Knowledge: A Crocodile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Crocodile Quiz is a great way to learn more about these fascinating creatures. It can help you understand their behavior, anatomy, and ecology. It can also help you identify different species of crocodiles and learn about their habitats. Additionally, the quiz can help you understand the threats that crocodiles face in the wild and how you can help protect them. Taking the quiz can also help you appreciate the beauty and power of these animals and understand why they are so important to the environment. By taking the quiz, you can gain a greater appreciation for the crocodiles and the role they play in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weight of a crocodile egg?
[D] 50-100 g
2. What is the average weight of a crocodile?
[D] 500-1000 kg
3. What is the average size of a crocodile egg?
[B] 3-4 cm
4. What is the average incubation period of a crocodile egg?
[C] 60-90 days
5. What is the average number of eggs a female crocodile lays?
[B] 20-30 eggs
6. What is the average lifespan of a crocodile?
[A] 50-70 years
7. What is the average size of a crocodile?
[B] 3-4 meters
8. What is the average temperature of a crocodile nest?
[B] 30-32°C
9. What is the scientific name for a crocodile?
[D] Crocodylus porosus
10. What is the average speed of a crocodile?
[D] 20-30 km/h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weight of a crocodile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size of a crocodile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incubation period of a crocodile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number of eggs a female crocodile lays?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size of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temperature of a crocodile nest?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for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speed of a crocodile?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