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Nampa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Idaho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Meridian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 Bluebird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Western Meadowlark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Gem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 Star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Beehive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Nampa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Meridian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Coeur d'Alene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Ernest Hemingway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Steinbeck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Marilynne Robinson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Kerouac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Syringa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 Laurel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Magnolia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Apple Blossom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Columbia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Colorado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Mississippi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Idaho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Borah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Hyndman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Craters of the Moon National Monument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Teton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Lassen Volcanic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Idaho: The Gem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Idaho is a state located in the northwestern region of the United States. It is the 14th largest state in the country and has a population of approximately 1.8 million people. The state is known for its vast wilderness areas, including the Rocky Mountains, the Snake River Plain, and the Sawtooth Range. Idaho is also home to several national parks, including Yellowstone and Grand Teton. The state's economy is largely based on agriculture, with potatoes being the most important crop. Other important industries include mining, forestry, and tourism. Idaho is also known for its outdoor recreational opportunities, including skiing, hiking, and fishing.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city in Idaho?
[C] Boise
2. What is the abbreviation for Idaho?
[D] ID
3. Can you name the state bird of Idaho?
[B] Mountain Bluebird
4. What is the nickname of Idaho?
[A] The Gem State
5. What is the capital city of Idaho?
[D] Boise
6. Who is the famous author who was born in Idaho and wrote the novel 'Housekeeping'?
[C] Marilynne Robinson
7. Which flower is the state flower of Idaho?
[A] Syringa
8. What river flows through Hell's Canyon, the deepest canyon in North America?
[B] Snake River
9. What is the highest peak in Idaho?
[B] Borah Peak
10. What is the name of the famous national park in Idaho known for its hot springs and geysers?
[B] Yellowstone National Park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city in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abbreviation for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state bird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nickname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famous author who was born in Idaho and wrote the novel 'Housekeeping'?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flower is the state flower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river flows through Hell's Canyon, the deepest canyon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peak in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national park in Idaho known for its hot springs and geysers?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