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Leonard McCoy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Katherine Pulaski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Phlox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Beverly Crusher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Jensen Ackles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Paul Wesley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Ricardo Montalban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William Shatner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430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150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1500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770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Gene Roddenberry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Justina Broussard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John Colicos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Rene Auberjonois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Excelsior class ship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Federation class ship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Constellation class ship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Constitution class ship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Kathryn Janeway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Christopher Pike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James T. Kirk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Jean-Luc Picard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Vulcan, planet Vulcan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Iowa, Earth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San Francisco, Earth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Seattle, Earth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Tyrell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Tiberius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Trevor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Tekla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1972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1966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1955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1997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Jadzia Dax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Amanda Grayson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Winona Kirk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Talura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Star Trek Original Series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Are you an OG Trekkie? Then you will enjoy this amazing game show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was the name of the ship's doctor in the Star Trek original series?
[A] Leonard McCoy
2. Which actor played Khan Noonien Singh in Star Trek II: The Wrath of Khan?
[C] Ricardo Montalban
3. How many crew members were on board the USS Enterprise in the Star Trek original series?
[B] 150
4. Who created Star Trek:The Original Series?
[A] Gene Roddenberry
5. The USS Enterprise was classified as a
[D] Constitution class ship
6. What is the name of the first starship captain seen in the Star Trek original series?
[D] Jean-Luc Picard
7. Where was Captain James T. Kirk born?
[B] Iowa, Earth
8. What was Captain James T. Kirk's middle name?
[D] Tekla
9. In what year did Star Trek: The Original Series debut on television?
[B] 1966
10. What was Spock's mother's name?
[B] Amanda Grayson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was the name of the ship's doctor in the Star Trek original series?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Which actor played Khan Noonien Singh in Star Trek II: The Wrath of Khan?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How many crew members were on board the USS Enterprise in the Star Trek original series?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Who created Star Trek:The Original Series?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The USS Enterprise was classified as a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is the name of the first starship captain seen in the Star Trek original series?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Where was Captain James T. Kirk born?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was Captain James T. Kirk's middle name?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In what year did Star Trek: The Original Series debut on television?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was Spock's mother's name?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