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Golden Gate Bridge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White 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Independence Hall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Statue of Liberty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Harrisburg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Allentown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Pittsburgh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Philadelphia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Allentown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Philadelphia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Pittsburgh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Erie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Disneyland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Hersheypark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Six Flags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Universal Studios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Style Bagel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Philly Cheesesteak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Texas BBQ</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 Deep Dish Pizza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Smithsonian Institution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Metropolitan Museum of 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Franklin Institute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Louvre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Pennsylvania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Massachusetts Institute of Technology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Stanford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Harvard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 Lakers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Philadelphia Eagles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Yankees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Dallas Cowboys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Hershey's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Snickers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M&amp;M's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Kit Kat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Pennsylvania: Keystone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Pennsylvania is a state located in the northeastern region of the United States. It is the 33rd largest state by area and the 5th most populous state in the country. The state is known for its rich history, including being the birthplace of the Declaration of Independence and the Constitution. It is also home to several major cities, including Philadelphia, Pittsburgh, and Allentown. Pennsylvania is known for its diverse geography, including the Appalachian Mountains, the Pocono Mountains, and the Delaware River. The state is also known for its agriculture, with dairy farming being a major industry. Pennsylvania is home to several prestigious universities, including the University of Pennsylvania and Penn State University.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historical site located in Pennsylvania?
[C] Independence Hall
2. What is the capital of Pennsylvania?
[A] Harrisburg
3. What is the largest city in Pennsylvania?
[B] Philadelphia
4. What is the name of the famous amusement park located in Pennsylvania?
[B] Hersheypark
5. What is the name of the famous food that originated in Pennsylvania?
[B] Philly Cheesesteak
6. What is the name of the famous museum located in Pennsylvania?
[C] The Franklin Institute
7. What is the name of the famous university located in Pennsylvania?
[A] University of Pennsylvania
8. What is the name of the famous sports team located in Pennsylvania?
[B] Philadelphia Eagles
9. What is the famous chocolate brand that originated in Pennsylvania?
[A] Hershey's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historical site located in Pennsylvania?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capital of Pennsylvania?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largest city in Pennsylvania?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amusement park located in Pennsylvania?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food that originated in Pennsylvania?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museum located in Pennsylvania?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university located in Pennsylvania?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sports team located in Pennsylvania?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chocolate brand that originated in Pennsylvania?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