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Egyptian Flag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Jordanian Flag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Israeli Flag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Palestinian Flag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President of the Palestinian National Authority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Prime Minister of Israel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President of Egypt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Prime Minister of Jordan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Hamas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Fatah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Kadima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Likud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Four-State Solution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Two-State Solution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One-State Solution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Three-State Solution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Al-Hayat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Al-Jazeera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Al-Ayyam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Al-Quds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Hebrew</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French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Arabic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English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Palestinian Pound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Jordanian Dinar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Israeli Shekel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Egyptian Pound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2007</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2008</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Christianity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Islam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Hinduism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Judaism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Hymn to the Sea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God Save the Queen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Hatikvah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Fida'i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Mahmoud Abbas!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Mahmoud Abbas Quiz is a great way to learn more about the Palestinian leader and his role in the Middle East peace process. The quiz covers a wide range of topics, from Abbas' background and political career to his current role in the peace process. It also provides an opportunity to test your knowledge of the region and its politics. By taking the quiz, you can gain a better understanding of the complexities of the Middle East and the role of Abbas in the peace process. Additionally, the quiz can help you to better understand the current situation in the region and the potential for a peaceful resolution. Taking the quiz can also help you to gain a better appreciation for the importance of Abbas' leadership in the region and the potential for a lasting peace.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Palestinian National Authority's official flag?
[D] The Palestinian Flag
2. Who is Mahmoud Abbas?
[A] The President of the Palestinian National Authority
3. What is the name of Mahmoud Abbas' political party?
[B] Fatah
4. What is the name of the peace plan proposed by Mahmoud Abbas in 2018?
[B] The Two-State Solution
5. What is the name of the Palestinian National Authority's official newspaper?
[C] Al-Ayyam
6. What is the name of the Palestinian National Authority's official language?
[C] Arabic
7. What is the name of the Palestinian National Authority's official currency?
[A] Palestinian Pound
8. When was Mahmoud Abbas elected President of the Palestinian National Authority?
[B] 2005
9. What is the name of the Palestinian National Authority's official religion?
[B] Islam
10. What is the name of the Palestinian National Authority's official anthem?
[D] Fida'i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Palestinian National Authority's official flag?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is Mahmoud Abbas?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Mahmoud Abbas'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peace plan proposed by Mahmoud Abbas in 2018?</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Palestinian National Authority's official newspaper?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Palestinian National Authority's official language?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Palestinian National Authority's official currency?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was Mahmoud Abbas elected President of the Palestinian National Authority?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Palestinian National Authority's official religion?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Palestinian National Authority's official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