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Somalia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 Africa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Sudan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Boyoma Falls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Tugela Falls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Cataract Falls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Victoria Falls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Zambezi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Congo River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Niger River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Nile River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Seychelles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Gambia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Rwanda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Djibouti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Arabic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English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Berber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French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Kilimanjaro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 Elgon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 Kenya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Cameroon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Libyan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Kalahari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Namib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Sahara Desert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Nigeria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Egypt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Ethiopia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African Rand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US Dollar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Angolan Kwanza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Euro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Dakar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Abuja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Africa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Africa, the world's second largest and second-most populous continent in the world?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 following is not a country in Africa?
[B] Spain
2. What is the tallest waterfall in Africa?
[B] Tugela Falls
3. What is the world's longest river located in Africa?
[D] Nile River
4. Which African country is the world's smallest by land area?
[A] Seychelles
5. What is the official language of Algeria?
[A] Arabic
6. Which of the following is the tallest mountain in Africa?
[A] Mount Kilimanjaro
7. What is the name of the world's largest desert located in Africa?
[D] Sahara Desert
8. What is the largest country in Africa by population?
[A] Nigeria
9. What is the currency of Angola?
[C] Angolan Kwanza
10. What is the capital of Ghana?
[C] Accra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 following is not a country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tallest waterfall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world's longest river located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African country is the world's smallest by land area?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official language of Algeria?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is the tallest mountain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world's largest desert located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largest country in Africa by population?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currency of Angola?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Ghana?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