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0.50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0.45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0.22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0.30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75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150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90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21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300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Shooting, an Olympic Sport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Shooting, an Olympic Sport Quiz can be beneficial for several reasons. Firstly, it can help you understand the rules and regulations of shooting sports in the Olympics. This knowledge can be useful if you are a fan of the sport or if you plan to participate in it in the future. Secondly, taking the quiz can improve your memory and retention skills. By answering questions about the different terms and rules, you are reinforcing your understanding of the subject matter. This can help you remember the information better and apply it in real-life situations. Lastly, taking the quiz can be a fun and engaging way to learn about shooting sports. The quiz is designed to be interactive and challenging, which can make the learning process more enjoyable. Additionally, by testing your knowledge, you can identify areas where you need to improve and focus your learning efforts accordingly. Overall, taking the Shooting, an Olympic Sport Quiz can be a valuable learning experience that can benefit you in many ways.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maximum caliber allowed for Olympic shooting events?
[C] 0.22
2. What is the maximum time allowed for a single shot in Olympic shooting events?
[A] 75 seconds
3. What is the distance of the target in air pistol events at the Olympics?
[D] 10 meters
4. What is the maximum number of shots allowed in a single round of Olympic shooting events?
[B] 10
5. What is the minimum age requirement for Olympic shooting events?
[D] 16 years
6. What is the distance of the target in pistol events at the Olympics?
[B] 25 meters
7. What is the maximum weight allowed for a rifle in Olympic shooting events?
[C] 5 kg
8. What is the distance of the target in rifle events at the Olympics?
[A] 50 meters
9. What is the maximum weight allowed for a pistol in Olympic shooting events?
[B] 1 kg
10. What is the distance of the target in air rifle events at the Olympics?
[D] 10 meters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maximum caliber allowed for Olympic shooting events?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maximum time allowed for a single shot in Olympic shooting events?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distance of the target in air pistol events at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maximum number of shots allowed in a single round of Olympic shooting events?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minimum age requirement for Olympic shooting events?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distance of the target in pistol events at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maximum weight allowed for a rifle in Olympic shooting events?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distance of the target in rifle events at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maximum weight allowed for a pistol in Olympic shooting events?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distance of the target in air rifle events at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