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1775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1799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1732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1750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Farmer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Lawyer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Soldier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Politician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Trigger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Silver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Traveller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Nelson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Washington at the Battle of Yorktown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Washington at Valley Forge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Washington at Mount Vernon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Washington Crossing the Delaware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Vernon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Valley Forge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Monticello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Yorktown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1750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1799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1776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1789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American Revolutionary War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Civil War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World War II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World War 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Pennsylvania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Massachusetts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Virginia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1799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1789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1776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1750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George Washington!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George Washington Quiz is a great way to learn more about the first president of the United States. It can help you gain a better understanding of the life and legacy of George Washington, as well as the events that shaped his presidency. The quiz can also help you gain a better appreciation for the contributions he made to the founding of the United States. Additionally, the quiz can help you gain a better understanding of the political and social issues of the time, as well as the challenges that Washington faced during his presidency. Taking the quiz can also help you gain a better understanding of the importance of the Constitution and the Bill of Rights, as well as the role that Washington played in their creation. Finally, taking the quiz can help you gain a better understanding of the importance of Washington's leadership and the impact it had on the nation.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many terms did George Washington serve as President?
[A] 2
2. What year was George Washington born?
[C] 1732
3. What was George Washington's profession before becoming President?
[A] Farmer
4. What is the name of George Washington's famous horse?
[C] Traveller
5. What is the name of the famous painting of George Washington?
[D] Washington Crossing the Delaware
6. What is the name of George Washington's home?
[A] Mount Vernon
7. What year did George Washington become President?
[D] 1789
8. What war did George Washington lead?
[A] American Revolutionary War
9. What state was George Washington born in?
[D] Virginia
10. What year did George Washington die?
[A] 1799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many terms did George Washington serve as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year was George Washington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George Washington's profession before becoming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George Washington's famous horse?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painting of George Washington?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George Washington's home?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did George Washington become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war did George Washington lead?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state was George Washington born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year did George Washington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