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Wendell Pierce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K. Williams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Dominic West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Idris Elba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Stringer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Avon Barksdale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Omar Little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Jimmy McNulty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Stringer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Marlo Stanfield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Proposition Joe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Avon Barksdale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Omar Little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Partlow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Baltimore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 Baltimore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 Baltimore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Baltimore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Ziggy Sobotka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Sobotka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Nick Sobotka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Vondas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Major Crimes Unit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Gang Unit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Homicide Unit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Narcotics Unit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Partlow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Stringer Bell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Snoop Pearson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Marlo Stanfield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Slim Charles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Proposition Joe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Kima Greggs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Avon Barksdale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Cedric Daniels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Jimmy McNulty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Bunk Moreland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Wire: Know Your Corner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Wire is a critically acclaimed television show that aired on HBO from 2002 to 2008. The show is set in Baltimore and explores the city's drug trade, political corruption, and social issues through the perspectives of various characters, including police officers, drug dealers, and politicians. The show is known for its realistic portrayal of urban life and its complex storytelling, which weaves together multiple plotlines and characters. The Wire has been praised for its writing, acting, and direction, and is often cited as one of the greatest television shows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played the character Jimmy McNulty in The Wire?
[C] Dominic West
2. Who is the main character in The Wire?
[D] Jimmy McNulty
3. Can you name the drug kingpin who runs the Barksdale Organization?
[D] Avon Barksdale
4. Which character is a stick-up artist and is known for robbing drug dealers?
[C] Omar Little
5. What is the name of the neighborhood where most of the show takes place?
[C] West Baltimore
6. What is the name of the character who is a dockworker and is involved in smuggling operations?
[B] Frank Sobotka
7. Which police department unit is tasked with investigating the Barksdale Organization?
[A] Major Crimes Unit
8. What character does Idris Elba play in The Wire?
[B] Stringer Bell
9. Which character in The Wire is a detective in the Baltimore Police Department?
[D] Kima Greggs
10. Which character in The Wire is a drug kingpin known as 'The Barksdale Organization'?
[A] Avon Barksdale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played the character Jimmy McNulty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main character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drug kingpin who runs the Barksdale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a stick-up artist and is known for robbing drug dealers?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neighborhood where most of the show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is a dockworker and is involved in smuggling operations?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police department unit is tasked with investigating the Barksdale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character does Idris Elba play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in The Wire is a detective in the Baltimore Police Department?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in The Wire is a drug kingpin known as 'The Barksdale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