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Library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Supermarket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School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Arcade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fly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turn invisible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teleport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make things appear and disappear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Toodee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Brobee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Foofa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Toodee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Brobee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Foofa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DJ Lance Rock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MC Hammer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Snoop Dogg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 Dre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forest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magical 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desert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Brobee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Foofa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Toodee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Plex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Toodee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Foofa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Toodee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Foofa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Brobee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Brobee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Toodee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Foofa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Yo Gabba Gabba!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Yo Gabba Gabba! is a children's television show that premiered in 2007. It features a cast of colorful characters, including DJ Lance Rock, Muno, Foofa, Brobee, Toodee, and Plex. The show is known for its catchy music, dance segments, and celebrity guest appearances. Each episode focuses on a different theme, such as friendship, creativity, or nutrition. The show has been praised for its educational content and positive messages for young viewers. It has also spawned a successful live tour and merchandise line. Yo Gabba Gabba! has been verified as a popular and influential children's show by various sources, including Nielsen ratings and critical reviews.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Where do the characters go to learn new things?
[C] School
2. Why does the character Plex have a magic word?
[D] To make things appear and disappear
3. Which character is a red cyclops?
[C] Muno
4. Which character is a pink flower?
[D] Foofa
5. What is the name of the host of Yo Gabba Gabba!?
[A] DJ Lance Rock
6. Where does Yo Gabba Gabba! take place?
[B] In a city
7. Which character is a blue cat-dragon?
[D] Toodee
8. What is the name of the robot character?
[B] Plex
9. Which character is a pink flower?
[C] Foofa
10. Which character is a red cyclops?
[B] Muno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Where do the characters go to learn new things?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Why does the character Plex have a magic word?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character is a red cyclops?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character is a pink flower?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host of Yo Gabba Gabba!?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does Yo Gabba Gabba!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character is a blue cat-dragon?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robot character?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character is a pink flower?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character is a red cyclops?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