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Beast makes a deal with the sorceress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Beast falls in love and is loved in return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Beast finds a magical amulet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Beast defeats Gaston in a fight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Palace of the Beast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Chateau de la Bête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Castle of the Enchanted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Mansion of the Cursed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rose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mirror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key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book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She runs away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She continues to explore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She hides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She goes back to her room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 insulted a powerful sorceress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 killed a unicorn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 refused to help an old woman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 stole a magical rose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David Ogden Stiers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Jerry Orbach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Robby Benson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Angela Lansbury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Prince Adam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Lumiere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Belle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Gaston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castle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forest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big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small village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Mirror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Rose Petal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Teacup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Mrs. Cup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Mrs. Potts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Mrs. Teapot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Mrs. Kettle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Beauty and the Beast</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Beauty and the Beast is a classic Disney movie that tells the story of a young woman named Belle who falls in love with a cursed prince who has been transformed into a beast. The movie is known for its beautiful animation, memorable songs, and timeless message about the importance of looking beyond appearances and valuing inner beauty. The film was released in 1991 and has since become a beloved classic, inspiring numerous adaptations and spin-offs. It was also the first animated film to be nominated for Best Picture at the Academy Awards.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How does the curse on the Beast and his servants get broken?
[B] The Beast falls in love and is loved in return
2. What is the name of the enchanted castle where the Beast lives?
[B] Chateau de la Bête
3. What does the Beast give Belle to help her feel more at home in the castle?
[D] A book
4. What does Belle do when she is caught by the Beast exploring the forbidden West Wing of the castle?
[A] She runs away
5. Why was the Beast cursed?
[C] He refused to help an old woman
6. Who is the voice actor for the Beast in the 1991 movie?
[C] Robby Benson
7. Which character is cursed to become a beast?
[A] Prince Adam
8. Where does Belle live before she becomes a prisoner in the Beast's castle?
[D] A small village
9. What does the Beast give Belle as a souvenir when he releases her to save Maurice?
[B] Mirror
10. What is the name of the teapot character?
[B] Mrs. Potts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How does the curse on the Beast and his servants get broken?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enchanted castle where the Beast lives?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does the Beast give Belle to help her feel more at home in the castle?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does Belle do when she is caught by the Beast exploring the forbidden West Wing of the castle?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Why was the Beast cursed?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the voice actor for the Beast in the 1991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character is cursed to become a beast?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Where does Belle live before she becomes a prisoner in the Beast's castle?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does the Beast give Belle as a souvenir when he releases her to save Maurice?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teapot character?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