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Law professor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Corporate lawyer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Deputy district attorney in Alameda County,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Public defender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Senate Judiciary Committee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Senate Finance Committee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Senate Foreign Relations Committee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Senate Armed Services Committee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Supports aggressive climate action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Prefers no government intervention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Thinks it's not a priority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Believes it's a hoax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Truths We Hold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Dreams from My Father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Life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Audacity of Hope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 Green Initiative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Open Justice initiative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Golden State Education Program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Healthy California Act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Berkeley,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 Angeles,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Sacramento,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Francisco,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Wants harsher penalties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Thinks reforms are unnecessary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Supports significant reforms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Believes the system is fine as 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Journalism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Political Science and Economics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Psychology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Independent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Republican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Kamala Harris? (47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Kamala Harris is the Vice President of the United States, serving since 2021. Previously, she was a U.S. Senator from California (2017-2021) and the Attorney General of California (2011-2017). She is known for her advocacy on issues such as immigration, healthcare, and social justice. Born in Oakland, California, Harris is the first female, first Black, and first Asian-American Vice President. She is a graduate of Howard University and UC Hastings College of the Law.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Kamala Harris' first job after law school?
[C] Deputy district attorney in Alameda County, California
2. In which year was Kamala Harris elected as San Francisco District Attorney?
[D] 2003
3. Which committee did Kamala Harris serve on while in the Senate?
[A] Senate Judiciary Committee
4. What is Kamala Harris' stance on climate change?
[A] Supports aggressive climate action
5. What is the name of Kamala Harris's memoir?
[A] The Truths We Hold
6. What was a significant initiative Kamala Harris launched as California Attorney General?
[B] Open Justice initiative
7. In which city did Kamala Harris grow up?
[A] Berkeley, California
8. What is Kamala Harris' view on criminal justice reform?
[C] Supports significant reforms
9. What was Kamala Harris' major in college?
[C] Political Science and Economics
10. Which political party does Kamala Harris belong to?
[A] Democratic Party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Kamala Harris' first job after law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which year was Kamala Harris elected as San Francisco District Attorney?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committee did Kamala Harris serve on while in the Senate?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Kamala Harris' stance on climate change?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Kamala Harris's memoir?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a significant initiative Kamala Harris launched as California Attorney General?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which city did Kamala Harris grow 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Kamala Harris' view on criminal justice reform?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Kamala Harris' major in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political party does Kamala Harris belong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