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1952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Basketball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Tennis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Soccer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United Russia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Liberal Democratic Party of Russia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Just Russia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Communist Party of the Russian Federation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KGB agent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Journalist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Lawyer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National Projects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Perestroika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Shock Therapy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Glasnost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European Union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Collective Security Treaty Organization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 Atlantic Treaty Organization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Organization of the Petroleum Exporting Countries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Iran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Turkey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Israel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Director of the Federal Security Service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Minister of Foreign Affairs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Prime Minister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Minister of Defense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 Petersburg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Kazan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Sochi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Moscow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Gay Propaganda Law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Homosexual Propaganda Law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LGBT Ban Law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Anti-LGBT Law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Vladimir Putin (President of the Russian Federation)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Vladimir Putin has been the President of the Russian Federation since 2000, with a brief hiatus as Prime Minister from 2008-2012. He is known for his strong leadership style and his efforts to restore Russia's status as a global power. Putin has been criticized for his suppression of political opposition and his handling of human rights issues. He has also been accused of interfering in foreign elections and conflicts, including the 2016 US presidential election. Despite these controversies, Putin remains popular in Russia and has been re-elected multiple times. He is seen as a symbol of stability and strength in a country that has experienced significant political and economic upheaval in recent decades.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what year was Vladimir Putin born?
[C] 1952
2. What is Vladimir Putin's favorite sport?
[A] Judo
3. What is the name of the political party that Vladimir Putin belongs to?
[A] United Russia
4. What was Putin's first job after graduating from university?
[B] KGB agent
5. What is the name of the economic policy that Putin implemented in Russia?
[A] National Projects
6. What is the name of the military alliance that Russia is a member of?
[B] Collective Security Treaty Organization
7. Which country has Russia been supporting in the Syrian Civil War?
[B] Syria
8. Before becoming President, what position did Putin hold in the Russian government?
[C] Prime Minister
9. Which city did Putin serve as mayor before becoming the Prime Minister of Russia?
[A] St. Petersburg
10. What is the name of the law that Putin signed in 2013 that bans the promotion of homosexuality to minors?
[A] The Gay Propaganda Law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what year was Vladimir Putin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Vladimir Putin's favorite sport?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political party that Vladimir Putin belongs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Putin's first job after graduating from university?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economic policy that Putin implemented in Russia?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military alliance that Russia is a member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country has Russia been supporting in the Syrian Civil War?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Before becoming President, what position did Putin hold in the Russian government?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city did Putin serve as mayor before becoming the Prime Minister of Russia?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law that Putin signed in 2013 that bans the promotion of homosexuality to minors?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