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Poseidon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Bow and arrow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Lightning bolt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Helm of darkness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Hephaestus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Apollo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Athena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Artemis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Aphrodite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Owl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Laurel wreath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Caduceus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Poseidon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Uranus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Poseidon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Hestia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Persephone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Artemis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Aphrodite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Artemis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Artemis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Athena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Aphrodite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Olympian Odyssey: Test Your Knowledge of Greek Mythology's Divine Pantheon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Olympian Gods and Goddesses
In Greek mythology, the Olympians were the twelve major gods and goddesses who resided on Mount Olympus. They were led by Zeus, the king of the gods, and included:
Zeus: King of the gods, god of the sky and thunder
Hera: Queen of the gods, goddess of marriage and childbirth
Poseidon: God of the sea, earthquakes, and storms
Athena: Goddess of wisdom, war, and crafts
Ares: God of war
Aphrodite: Goddess of beauty, love, and desire
Apollo: God of music, poetry, prophecy, and healing
Artemis: Goddess of the hunt, wilderness, and childbirth
Hermes: Messenger of the gods, god of travelers, thieves, and commerce
Hephaestus: God of fire, metalworking, and volcanoes
Demeter: Goddess of the harvest and fertility
Hestia: Goddess of the hearth and home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god of the underworld?
[A] Hades
2. Which symbol is associated with Zeus?
[C] Lightning bolt
3. Who is the son of Zeus and Hera?
[A] Ares
4. Who is the goddess of marriage and childbirth?
[B] Hera
5. What is the attribute of Athena?
[A] Owl
6. Who is the king of the gods?
[D] Zeus
7. Who is the father of Zeus?
[A] Cronus
8. Which goddess is associated with the moon and hunting?
[D] Artemis
9. Which goddess is symbolized by the dove?
[A] Aphrodite
10. Who is the goddess of wisdom and war?
[C] Athena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god of the underworld?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symbol is associated with Zeus?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son of Zeus and Hera?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goddess of marriage and childbirth?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attribute of Athena?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king of the gods?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the father of Zeus?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goddess is associated with the moon and hunting?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goddess is symbolized by the dove?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goddess of wisdom and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