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Experimenting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Measuring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Analyzing Data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Classifying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Inferring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Experimenting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Measuring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Predicting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Predicting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Inferring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Communicating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Experimenting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False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True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10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100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1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1000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Experiment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Inference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Prediction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Observation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Collecting Information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Experimenting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Inferring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Measuring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Analyzing Data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Predicting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Inferring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Experimenting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Inference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Observation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Hypothesis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Prediction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Inferring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Measuring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Predicting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Observing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Science Process Skills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Test your knowledge on science process skills.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Which science process skill involves making up categories or grouping things together?
[D] Classifying
2. Which science process skill uses numbers to describe an object?
[C] Measuring
3. Which science process skill involves guessing what might happen in the future?
[A] Predicting
4. 1 centimeter is larger than 1 inch.
[A] False
5. How many millimeters are in 1 centimeter?
[A] 10
6. The soccer player wanted to see if he would win his game if he wore his lucky socks.This is an example of
[A] Experiment
7. Which science process skill uses a test under controlled conditions?
[B] Experimenting
8. In the eight station science lab, what science skill were you using when you had to read the graphs about temperature?
[A] Analyzing Data
9. If it is cold outside, then the boy will wear his blue jacket.This is an example of
[C] Hypothesis
10. Which science process skill is an explanation of observations?
[A] Inferring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Which science process skill involves making up categories or grouping things together?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Which science process skill uses numbers to describe an object?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Which science process skill involves guessing what might happen in the future?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1 centimeter is larger than 1 inch.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How many millimeters are in 1 centimeter?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The soccer player wanted to see if he would win his game if he wore his lucky socks.This is an example of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Which science process skill uses a test under controlled conditions?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In the eight station science lab, what science skill were you using when you had to read the graphs about temperature?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If it is cold outside, then the boy will wear his blue jacket.This is an example of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Which science process skill is an explanation of observations?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