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Name of the State Arkansas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State seal of Arizona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Three stripes of Red, White and Blue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Cross of St. Andrew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Red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Arkansas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Mississippi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White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Little Rock Naturals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Arkansas Redbirds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Razorback Baseball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Arkansas Travelers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Northern Mockingbird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American Robin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Northern Cardinal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Bald Eagle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Grisham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Maya Angelou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Ernest Hemingway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William Faulkner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Pine Tree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Gem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Show Me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Natural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Magazine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Nebo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Ida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Sequoyah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Yosemite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Grand Canyon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Hot Springs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Yellowstone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Wakarusa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Bonnaroo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Coachella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Lollapalooza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Arkansas: The Natural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Arkansas is a state located in the southern region of the United States. It is known for its natural beauty, including the Ozark and Ouachita Mountains, as well as its rich history and culture. The state's economy is driven by agriculture, manufacturing, and tourism, with major industries including poultry, rice, and timber production. Arkansas is also home to several notable universities, including the University of Arkansas and Arkansas State University. The state's capital and largest city is Little Rock, and other major cities include Fayetteville, Fort Smith, and Jonesboro. Arkansas has a population of approximately 3 million people and covers an area of 53,179 square miles.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of the following symbols are present on the flag of Arkansas?
[A] Name of the State Arkansas
2. Which river forms the eastern border of Arkansas?
[C] Mississippi River
3. What is the name of the professional baseball team located in Little Rock, Arkansas?
[D] Arkansas Travelers
4. What is the state bird of Arkansas?
[A] Northern Mockingbird
5. Whos is the famous novelist who was born in Little Rock, Arkansas?
[B] Maya Angelou
6. What is Arkansas also known as?
[D] The Natural State
7. What is the highest point in Arkansas?
[A] Mount Magazine
8. Can you name the national park located in Arkansas?
[C] Hot Springs National Park
9. Abbreviation for Arkansas is
[B] AR
10. What famous music festival is held annually in Fayetteville, Arkansas?
[A] Wakarusa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of the following symbols are present on the flag of Arkansas?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river forms the eastern border of Arkansas?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professional baseball team located in Little Rock, Arkansas?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state bird of Arkansas?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Whos is the famous novelist who was born in Little Rock, Arkansas?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Arkansas also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highest point in Arkansas?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Can you name the national park located in Arkansas?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Abbreviation for Arkansas 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famous music festival is held annually in Fayetteville, Arkansas?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