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10/27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10/51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8/24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9/27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Glenn Donald McGrath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Glenn James McGrath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Glenn Robert McGrath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Glenn Michael McGrath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Pigeon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Falcon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Chennai Super Kings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Delhi Daredevils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Glenn McGrath: Master of the Seam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Glenn McGrath Quiz can be a great way to test your knowledge about one of the greatest cricketers of all time. Glenn McGrath is a former Australian cricketer who is widely regarded as one of the best fast bowlers in the history of the game. He played for the Australian cricket team for over a decade and was a key member of the team that dominated world cricket during the late 1990s and early 2000s.By taking this quiz, you can learn more about Glenn McGrath's career, his achievements, and his impact on the game of cricket. You can also test your knowledge about his personal life, his playing style, and his contributions to the Australian cricket team.Overall, taking the Glenn McGrath Quiz can be a fun and informative way to learn more about one of the greatest cricketers of all time and to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Glenn McGrath's highest Test score?
[C] 61
2. What is Glenn McGrath's best bowling figures in a Test innings?
[C] 8/24
3. How many times was Glenn McGrath named ICC Test Player of the Year?
[D] 2
4. How many wickets did Glenn McGrath take in his Test career?
[C] 563
5. What is Glenn McGrath's full name?
[A] Glenn Donald McGrath
6. In which year did Glenn McGrath make his Test debut for Australia?
[C] 1993
7. How many times did Glenn McGrath win the Allan Border Medal?
[D] 2
8. In which year did Glenn McGrath retire from international cricket?
[D] 2007
9. What is Glenn McGrath's nickname?
[A] Pigeon
10. Which IPL team did Glenn McGrath play for?
[D] Delhi Daredevils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Glenn McGrath's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Glenn McGrath's best bowling figures in a Test innings?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was Glenn McGrath named ICC Test Player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wickets did Glenn McGrath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Glenn McGrath's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Glenn McGrath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times did Glenn McGrath win the Allan Border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Glenn McGrath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Glenn McGrath's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IPL team did Glenn McGrath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