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Powers Tony Stark's artificial heart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Acts as a power source for Tony Stark's pacemaker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Powers Starks's electromagnet which prevents shrapnel from reaching his heart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Dum-E and U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Dum-U and 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Dum-C and 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Dum-Dum and 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Justin Hammer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Doctor Doom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Obadiah Stane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Tony Stark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Iron Gang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Ten Rings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Cerberus Squad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Taliban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Sonic Cannon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Haztech Exoskeleton- body suit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EXO-7 Falcon Flight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Jericho Missiles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Iron Man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Game Show on how Tony Stark becomes Iron Man.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How does the arc reactor in Tony's chest keep him alive
[C] Powers Starks's electromagnet which prevents shrapnel from reaching his heart
2. Who are Tony's robot assistants in his home workshop
[A] Dum-E and U
3. Who is Iron Monger
[C] Obadiah Stane
4. Which terrorist group captures and imprisons Tony Stark in Afghanistan
[B] Ten Rings
5. What was the weapon being demonstrated by Tony Stark and  Lieutenant Colonel James Rhodes in Afghanistan
[D] Jericho Missiles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How does the arc reactor in Tony's chest keep him alive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Who are Tony's robot assistants in his home workshop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Who is Iron Monger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Which terrorist group captures and imprisons Tony Stark in Afghanistan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was the weapon being demonstrated by Tony Stark and  Lieutenant Colonel James Rhodes in Afghanistan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