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Brazil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Uruguay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Argentina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Chile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1999</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Golden Goal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Goal of the Century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Miracle Goal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Hand of God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2021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2020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2021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1962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1966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1960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Uruguay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Argentina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Brazil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Argentina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Brazil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Uruguay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Diego Maradona!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Diego Maradona Quiz is a great way to learn more about one of the greatest footballers of all time. Maradona is a legendary figure in the world of football and his career is full of incredible achievements. The quiz will help you to understand more about his life and career, from his early days in Argentina to his time at Napoli and Barcelona. It will also help you to understand the impact he had on the game and the legacy he left behind. Taking the quiz is a great way to gain a deeper appreciation for Maradona and his incredible career. It will also help you to understand the impact he had on the game and the legacy he left behind. Taking the quiz is a great way to gain a deeper appreciation for Maradona and his incredible career.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Diego Maradona win the World Cup with Argentina?
[B] 1986
2. What country did Diego Maradona play for?
[C] Argentina
3. What year did Diego Maradona retire from professional football?
[B] 2000
4. What year did Diego Maradona win the FIFA Player of the Century award?
[A] 2000
5. What was the name of the goal Diego Maradona scored against England in the 1986 World Cup?
[D] The Hand of God
6. What year did Diego Maradona die?
[B] 2020
7. What year did Diego Maradona become the coach of Gimnasia de La Plata?
[C] 2019
8. What year was Diego Maradona born?
[D] 1960
9. What team did Diego Maradona manage in the 2010 World Cup?
[C] Argentina
10. What team did Diego Maradona play for in the 1986 World Cup?
[B] Argentina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Diego Maradona win the World Cup with Argentina?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country did Diego Maradona play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Diego Maradona retire from professional football?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did Diego Maradona win the FIFA Player of the Century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goal Diego Maradona scored against England in the 1986 World Cup?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did Diego Maradona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year did Diego Maradona become the coach of Gimnasia de La Plata?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year was Diego Maradona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team did Diego Maradona manage in the 2010 World Cup?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team did Diego Maradona play for in the 1986 World Cup?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