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Mike Hargrove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Dave Trembley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Buck Showalter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Brandon Hyde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1901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1902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1954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1903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National League West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American League East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National League East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American League West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110 wins in 1999</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108 wins in 1998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100 wins in 1996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116 wins in 1997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cartoon Bull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cartoon Tiger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cartoon Raven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cartoon Oriole Bird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Red and White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Orange and Black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Green and Yellow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Blue and White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Camden Yards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Oriole Park at M&amp;T Bank Stadium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M&amp;T Bank Stadium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Oriole Park at Camden Yards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Baltimore Bull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Oriole Bird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Baltimore Bird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Baltimore Tiger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Birds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O's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Orioles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Ravens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Orioles Pride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Orioles Magic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Orioles Nation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Orioles Power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the Baltimore Orioles!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Baltimore Oriole Quiz is a great way to test your knowledge of the Baltimore Orioles baseball team. The quiz covers a wide range of topics, from the team's history to its current roster. It is a great way to learn more about the team and its players. Additionally, the quiz can help you stay up to date on the team's current standings and news. Taking the quiz can also help you become more familiar with the team's history and its current players. It is a great way to stay informed and engaged with the team. Furthermore, the quiz can help you become more knowledgeable about the team and its players, which can help you become a better fan. Taking the Baltimore Oriole Quiz is a great way to stay informed and engaged with the team.</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is the current manager of the Baltimore Orioles?
[D] Brandon Hyde
2. What year did the Baltimore Orioles become a Major League Baseball team?
[C] 1954
3. What division do the Baltimore Orioles play in?
[B] American League East
4. What is the Baltimore Orioles record for most wins in a season?
[D] 116 wins in 1997
5. What is the Baltimore Orioles team logo?
[D] A cartoon Oriole Bird
6. What is the Baltimore Orioles team color?
[B] Orange and Black
7. What is the name of the Baltimore Orioles home stadium?
[D] Oriole Park at Camden Yards
8. What is the name of the Baltimore Orioles mascot?
[B] The Oriole Bird
9. What is the Baltimore Orioles team nickname?
[B] The O's
10. What is the Baltimore Orioles team slogan?
[B] Orioles Magic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is the current manager of the Baltimore Orioles?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year did the Baltimore Orioles become a Major League Baseball team?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division do the Baltimore Orioles play 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Baltimore Orioles record for most wins in a season?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Baltimore Orioles team logo?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Baltimore Orioles team color?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Baltimore Orioles home stadium?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Baltimore Orioles mascot?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Baltimore Orioles team nickname?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Baltimore Orioles team slogan?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