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Ralph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Shazam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Vampire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Magician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Mexican wrestler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SWORD Headquarters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Avengers Headquarters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Stark Industries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SHIELD Headquarters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Tyler Hayward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Darcy Lewis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Monica Rambeau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Jimmy Woo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Sokovia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Latvia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Germany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Slovakia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Sporty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Scratchy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Sparky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Spotty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Asgardian Magic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Chaos Magic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Dark Dimension Magic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Mystic Magic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Eastview, New Jersey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Westview, North Carolina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Westview,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Westview, New Jersey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Red and yellow Toy plane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 and Yellow Mailbox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 and Yellow Toy helicopter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 and Yellow Fire Truck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Magical Curses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Magical Spells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Magical Runes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Magical Stones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Wanda Vision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Wanda and 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Agnes's husband
[D] Ralph
2. What was Vision's costume for Halloween
[D] Mexican wrestler
3. Where does Wanda go to get Vision's body
[A] SWORD Headquarters
4. What is the name of the FBI agent investigating Westview
[D] Jimmy Woo
5. Where was Wanda Maximoff born
[A] Sokovia
6. What was the name of the twins dog
[C] Sparky
7. What magic does Wanda use
[B] Chaos Magic
8. What is the name of the town where WandaVision takes place
[D] Westview, New Jersey
9. What is the first colored object that Wanda finds in Wanda Vision
[C] Red and Yellow Toy helicopter
10. What does Wanda place around the barrier to prevent Agatha from using her magic
[C] Magical Runes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Agnes's husband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Vision's costume for Halloween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Wanda go to get Vision's body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FBI agent investigating Westview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Wanda Maximoff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twins dog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magic does Wanda use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town where WandaVision takes place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first colored object that Wanda finds in Wanda Vision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does Wanda place around the barrier to prevent Agatha from using her magic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