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Academy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Globe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Murph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Penny Rust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Amelia Rufford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Alexandra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Josephine Chesterfield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Devil Wears Prada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Ella Enchanted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Princess Diaries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Brokeback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Poison Ivy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Harley Quinn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Miranda Priestly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Emily Charlton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Nigel Kipling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Andy Sachs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Daphne Kluger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 Miller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Nine 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Debbie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Eponine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Fantine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Cosette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Ultimate Anne Hathaway Fan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Anne Hathaway quiz can be a fun and informative way to test your knowledge about one of the most talented and versatile actresses in Hollywood. Anne Hathaway has been a prominent figure in the entertainment industry for over two decades, and her impressive filmography includes a wide range of roles that showcase her acting prowess.By taking this quiz, you can learn more about Anne Hathaway's life, career, and achievements. You can also discover interesting facts about her personal and professional life that you may not have known before. Additionally, this quiz can be a great way to challenge yourself and see how much you really know about this talented actress.Overall, taking this Anne Hathaway quiz can be a fun and engaging way to test your knowledge and learn more about one of Hollywood's most beloved actresses. So, if you're a fan of Anne Hathaway or just looking for a fun challenge, give this quiz a 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what year was Anne Hathaway born?
[C] 1982
2. What award did Anne Hathaway win for her role in Les Misérables?
[B] Academy Award
3. What is the name of the character Anne Hathaway played in Interstellar?
[C] Murph
4. What is Anne Hathaway's middle name?
[C] Jacqueline
5. What is the name of the character Anne Hathaway played in The Hustle?
[D] Josephine Chesterfield
6. What was Anne Hathaway's first major film role?
[C] The Princess Diaries
7. What is the name of the character Anne Hathaway played in The Dark Knight Rises?
[D] Catwoman
8. What is the name of the character Anne Hathaway played in The Devil Wears Prada?
[D] Andy Sachs
9. What is the name of the character Anne Hathaway played in Ocean's 8?
[A] Daphne Kluger
10. What is the name of the character Anne Hathaway played in Les Misérables?
[B] Fantine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what year was Anne Hathaway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award did Anne Hathaway win for her role in Les Misérables?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Anne Hathaway played in Interstellar?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Anne Hathaway's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Anne Hathaway played in The Hustle?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Anne Hathaway's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Anne Hathaway played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Anne Hathaway played in The Devil Wears Prada?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Anne Hathaway played in Ocean's 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Anne Hathaway played in Les Misérables?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