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4-6 feet long and 2-3 feet tall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 feet long and 2-3 feet tall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 feet long and 1-2 feet tall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6-8 feet long and 3-4 feet tall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group of unrelated wolves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single alpha and their offspring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dominant alpha pair and their offspring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group of related wolves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45-55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15-25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25-35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35-45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Jungles and swamps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Forests, tundra, and grasslands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Deserts and mountains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Cities and towns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90-130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70-110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30-70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50-90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2-4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4-6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6-8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10-12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 pups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 pups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4-6 pups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6-8 pups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8-24 wolves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4-16 wolves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2-12 wolves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6-20 wolves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Canis lupus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Canis latrans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Canis familiaris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Canis rufus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 and insects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Fruits and vegetables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Large mammals such as deer, elk, and moose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Small mammals such as rabbits and mice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How Well Do You Know Wolves?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Wolf Quiz is a great way to learn more about wolves and their behavior. Wolves are fascinating animals, and the quiz can help you gain a better understanding of their behavior and habits. By taking the quiz, you can learn more about the different types of wolves, their habitats, and their social structure. You can also learn about the different types of wolf packs and how they interact with each other. Additionally, the quiz can help you understand the importance of wolves in the environment and how they help maintain a healthy ecosystem. Taking the Wolf Quiz can also help you appreciate the beauty and complexity of these animals and their role in the natural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size of a wolf?
[A] 4-6 feet long and 2-3 feet tall
2. What is the average social structure of a wolf pack?
[C] A dominant alpha pair and their offspring
3. What is the average speed of a wolf?
[C] 25-35 mph
4. What is the average habitat of a wolf?
[B] Forests, tundra, and grasslands
5. What is the average weight of a wolf?
[D] 50-90 pounds
6. What is the average lifespan of a wolf in the wild?
[C] 6-8 years
7. What is the average litter size of a wolf?
[C] 4-6 pups
8. What is the average pack size of a wolf?
[C] 2-12 wolves
9. What is the scientific name for a wolf?
[A] Canis lupus
10. What is the average diet of a wolf?
[C] Large mammals such as deer, elk, and moose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size of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social structure of a wolf pack?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speed of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habitat of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weight of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lifespan of a wolf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litter size of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pack size of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scientific name for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diet of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