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2-4 feet long and 1-2 feet tall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4-6 feet long and 2-3 feet tall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6-8 feet long and 3-4 feet tall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3-5 feet long and 2-3 feet tall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4-6 pups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6-8 pups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2-4 pups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1-3 pups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50-90 pounds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30-70 pounds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70-110 pounds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90-130 pounds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15-25 mph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45-55 mph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35-45 mph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25-35 mph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2-12 wolves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6-20 wolves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4-16 wolves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8-24 wolves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10-12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6-8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4-6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2-4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Small mammals such as rabbits and mice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Fruits and vegetables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Fish and insects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Large mammals such as deer, elk, and moose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Canis rufus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Canis latrans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Canis familiaris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Canis lupus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Cities and towns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Jungles and swamps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Deserts and mountains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Forests, tundra, and grasslands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dominant alpha pair and their offspring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single alpha and their offspring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group of related wolves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group of unrelated wolves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How Well Do You Know Wolves?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Wolf Quiz is a great way to learn more about wolves and their behavior. Wolves are fascinating animals, and the quiz can help you gain a better understanding of their behavior and habits. By taking the quiz, you can learn more about the different types of wolves, their habitats, and their social structure. You can also learn about the different types of wolf packs and how they interact with each other. Additionally, the quiz can help you understand the importance of wolves in the environment and how they help maintain a healthy ecosystem. Taking the Wolf Quiz can also help you appreciate the beauty and complexity of these animals and their role in the natural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size of a wolf?
[B] 4-6 feet long and 2-3 feet tall
2. What is the average litter size of a wolf?
[A] 4-6 pups
3. What is the average weight of a wolf?
[A] 50-90 pounds
4. What is the average speed of a wolf?
[D] 25-35 mph
5. What is the average pack size of a wolf?
[A] 2-12 wolves
6. What is the average lifespan of a wolf in the wild?
[B] 6-8 years
7. What is the average diet of a wolf?
[D] Large mammals such as deer, elk, and moose
8. What is the scientific name for a wolf?
[D] Canis lupus
9. What is the average habitat of a wolf?
[D] Forests, tundra, and grasslands
10. What is the average social structure of a wolf pack?
[A] A dominant alpha pair and their offspring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size of a wolf?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litter size of a wolf?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weight of a wolf?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speed of a wolf?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pack size of a wolf?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lifespan of a wolf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diet of a wolf?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scientific name for a wolf?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habitat of a wolf?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social structure of a wolf pack?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