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Trash Collecter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Power Broker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Taneleer Tivan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Grand Master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Thunder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Gods were replaced by demons.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the world came to an end.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all Norse Gods were born.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Odin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Baldur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Son of Coul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Son of Phil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Philson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Agent Coul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Reality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Soul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Power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Mind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Frigg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Odin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Vanaheim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Alfheim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Midgard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Svartalfheim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Thunder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Stormbreaker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Icebreaker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StormAxe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None of these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Egyptian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Thor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leader of Sakaar
[D] Grand Master
2. Thor is the God of
[C] Thunder
3. In Norse mythology, Ragnarok is known as
[B] When the world came to an end.
4. Ragnarok started after the death of
[A] Odin
5. What does Thor call Agent Phil Coulson
[A] Son of Coul
6. Which Infinity Stone did Jane Foster absorb
[A] Reality Stone
7. Who kills Baldur in Norse mythology?
[C] Loki
8. What is the Asgardian name for the Earthly plane
[C] Midgard
9. What is the name of Thor's axe
[B] Stormbreaker
10. Thor is a God from which mythology?
[A] Norse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leader of Sakaar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Thor is the God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Norse mythology, Ragnarok is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Ragnarok started after the death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Thor call Agent Phil Coulson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Infinity Stone did Jane Foster absorb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kills Baldur in Norse mythology?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Asgardian name for the Earthly plane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Thor's axe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Thor is a God from which mythology?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