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Thurfir Hawat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Leto Atreides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Feyd-Rautha Harkonnen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Paul Atreides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Sandworms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Fremen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Sardaukar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Harkonnens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see if he is loyal to the Atreides.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see if Paul is human.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see how much he knows about the Bene Gesserit.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see how smart Paul is.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Saturn IV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Caladan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Giedi Prime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contains a plant called melange that doesn't exist anywhere else.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is a desert planet, all the other planets are filled with oceans.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Arrakis contains the only sources of cocoa powder in the universe.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has spice which cannot be found elsewhere.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Stilgar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Padishah Emperor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Baron Harkonnen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Duke Atreides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Giedi Prime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Arrakis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Caladan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It's is made of aluminum.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is made of a sandworm's tooth.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is made of crystal.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has a vibranium blade.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Mentat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Bene Gesserit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Truthsayer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Duchess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understand the past.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explore the unknown.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rule the galaxy.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the Kwisatz Haderach.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Dune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about Dune, the epic story of how Paul Atreides comes to the desert planet of Arrakis to fulfil his destiny and lead the Fremen people as the mysterious Muad'Dib.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Kwisatz Haderach?
[D] Paul Atreides
2. Who are the enemies of House Atreides?
[D] Harkonnens
3. Why does Reverend Mother Gaius Helen Mohiam test Paul?
[B] To see if Paul is human.
4. Where is the Harkonnen homeworld?
[D] Giedi Prime
5. What makes Arrakis different from all the other planets in the galaxy?
[D] It has spice which cannot be found elsewhere.
6. Who is Lady Jessica's father?
[C] Baron Harkonnen
7. What planet do the Fremen live on?
[C] Arrakis
8. What is a crysknife made of?
[B] It is made of a sandworm's tooth.
9. Who is Lady Jessica?
[B] Bene Gesserit
10. What is the Bene Gesserit purpose?
[D] To create the Kwisatz Haderach.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Kwisatz Haderach?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are the enemies of House Atreides?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does Reverend Mother Gaius Helen Mohiam test Paul?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is the Harkonnen homeworld?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makes Arrakis different from all the other planets in the galaxy?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Lady Jessica's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planet do the Fremen live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 crysknife made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Lady Jessica?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Bene Gesserit purpose?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